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BDKJ" panose="020B0604020202020204" charset="0"/>
      <p:regular r:id="rId12"/>
    </p:embeddedFont>
    <p:embeddedFont>
      <p:font typeface="BDKJ Bold" panose="02000000000000000000" pitchFamily="50" charset="0"/>
      <p:bold r:id="rId13"/>
    </p:embeddedFont>
    <p:embeddedFont>
      <p:font typeface="Canva Sans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32" d="100"/>
          <a:sy n="32" d="100"/>
        </p:scale>
        <p:origin x="1758" y="1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9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32.jpeg"/><Relationship Id="rId4" Type="http://schemas.openxmlformats.org/officeDocument/2006/relationships/image" Target="../media/image3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4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1.sv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3533" cy="10287000"/>
            <a:chOff x="0" y="0"/>
            <a:chExt cx="2437804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8031" cy="13716000"/>
            </a:xfrm>
            <a:custGeom>
              <a:avLst/>
              <a:gdLst/>
              <a:ahLst/>
              <a:cxnLst/>
              <a:rect l="l" t="t" r="r" b="b"/>
              <a:pathLst>
                <a:path w="24378031" h="13716000">
                  <a:moveTo>
                    <a:pt x="0" y="0"/>
                  </a:moveTo>
                  <a:lnTo>
                    <a:pt x="24378031" y="0"/>
                  </a:lnTo>
                  <a:lnTo>
                    <a:pt x="2437803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0999"/>
              </a:blip>
              <a:stretch>
                <a:fillRect l="-10625" t="-80161" r="-58825" b="-20620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7733643"/>
            <a:ext cx="18288000" cy="2553357"/>
            <a:chOff x="0" y="0"/>
            <a:chExt cx="24384000" cy="34044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3404489"/>
            </a:xfrm>
            <a:custGeom>
              <a:avLst/>
              <a:gdLst/>
              <a:ahLst/>
              <a:cxnLst/>
              <a:rect l="l" t="t" r="r" b="b"/>
              <a:pathLst>
                <a:path w="24384000" h="3404489">
                  <a:moveTo>
                    <a:pt x="0" y="0"/>
                  </a:moveTo>
                  <a:lnTo>
                    <a:pt x="24384000" y="0"/>
                  </a:lnTo>
                  <a:lnTo>
                    <a:pt x="24384000" y="3404489"/>
                  </a:lnTo>
                  <a:lnTo>
                    <a:pt x="0" y="3404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5408" b="-77523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881941" y="0"/>
            <a:ext cx="6247286" cy="10287000"/>
            <a:chOff x="0" y="0"/>
            <a:chExt cx="8329714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329803" cy="13716000"/>
            </a:xfrm>
            <a:custGeom>
              <a:avLst/>
              <a:gdLst/>
              <a:ahLst/>
              <a:cxnLst/>
              <a:rect l="l" t="t" r="r" b="b"/>
              <a:pathLst>
                <a:path w="8329803" h="13716000">
                  <a:moveTo>
                    <a:pt x="0" y="0"/>
                  </a:moveTo>
                  <a:lnTo>
                    <a:pt x="0" y="2977515"/>
                  </a:lnTo>
                  <a:lnTo>
                    <a:pt x="4687062" y="2977515"/>
                  </a:lnTo>
                  <a:cubicBezTo>
                    <a:pt x="4370070" y="3455543"/>
                    <a:pt x="4058285" y="3975227"/>
                    <a:pt x="3762121" y="4520819"/>
                  </a:cubicBezTo>
                  <a:cubicBezTo>
                    <a:pt x="3310001" y="5347081"/>
                    <a:pt x="2904744" y="6245987"/>
                    <a:pt x="2551430" y="7181342"/>
                  </a:cubicBezTo>
                  <a:cubicBezTo>
                    <a:pt x="2198116" y="8121904"/>
                    <a:pt x="1912239" y="9119616"/>
                    <a:pt x="1704467" y="10143236"/>
                  </a:cubicBezTo>
                  <a:cubicBezTo>
                    <a:pt x="1491361" y="11172063"/>
                    <a:pt x="1387475" y="12232132"/>
                    <a:pt x="1387475" y="13286994"/>
                  </a:cubicBezTo>
                  <a:lnTo>
                    <a:pt x="1387475" y="13716000"/>
                  </a:lnTo>
                  <a:lnTo>
                    <a:pt x="4707255" y="13716000"/>
                  </a:lnTo>
                  <a:lnTo>
                    <a:pt x="4681982" y="13261087"/>
                  </a:lnTo>
                  <a:cubicBezTo>
                    <a:pt x="4676775" y="13151993"/>
                    <a:pt x="4671568" y="13058394"/>
                    <a:pt x="4666361" y="12980543"/>
                  </a:cubicBezTo>
                  <a:cubicBezTo>
                    <a:pt x="4661154" y="12902692"/>
                    <a:pt x="4661154" y="12835001"/>
                    <a:pt x="4661154" y="12772644"/>
                  </a:cubicBezTo>
                  <a:lnTo>
                    <a:pt x="4661154" y="12336145"/>
                  </a:lnTo>
                  <a:cubicBezTo>
                    <a:pt x="4661154" y="11707368"/>
                    <a:pt x="4713097" y="11068303"/>
                    <a:pt x="4816983" y="10444734"/>
                  </a:cubicBezTo>
                  <a:cubicBezTo>
                    <a:pt x="4920869" y="9815957"/>
                    <a:pt x="5061204" y="9187180"/>
                    <a:pt x="5237861" y="8579231"/>
                  </a:cubicBezTo>
                  <a:cubicBezTo>
                    <a:pt x="5414518" y="7971282"/>
                    <a:pt x="5622417" y="7363333"/>
                    <a:pt x="5851017" y="6781292"/>
                  </a:cubicBezTo>
                  <a:cubicBezTo>
                    <a:pt x="6084824" y="6199251"/>
                    <a:pt x="6339459" y="5632958"/>
                    <a:pt x="6604508" y="5092446"/>
                  </a:cubicBezTo>
                  <a:cubicBezTo>
                    <a:pt x="6869557" y="4557268"/>
                    <a:pt x="7150100" y="4037584"/>
                    <a:pt x="7430770" y="3554349"/>
                  </a:cubicBezTo>
                  <a:cubicBezTo>
                    <a:pt x="7716520" y="3071114"/>
                    <a:pt x="7997190" y="2608580"/>
                    <a:pt x="8262239" y="2187702"/>
                  </a:cubicBezTo>
                  <a:lnTo>
                    <a:pt x="8329803" y="2078609"/>
                  </a:lnTo>
                  <a:lnTo>
                    <a:pt x="8329803" y="0"/>
                  </a:lnTo>
                  <a:close/>
                </a:path>
              </a:pathLst>
            </a:custGeom>
            <a:blipFill>
              <a:blip r:embed="rId4"/>
              <a:stretch>
                <a:fillRect l="-203213" t="-36701" r="-34493" b="-26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8" name="Freeform 8"/>
          <p:cNvSpPr/>
          <p:nvPr/>
        </p:nvSpPr>
        <p:spPr>
          <a:xfrm>
            <a:off x="2881941" y="86"/>
            <a:ext cx="6247181" cy="10296354"/>
          </a:xfrm>
          <a:custGeom>
            <a:avLst/>
            <a:gdLst/>
            <a:ahLst/>
            <a:cxnLst/>
            <a:rect l="l" t="t" r="r" b="b"/>
            <a:pathLst>
              <a:path w="6247181" h="10296354">
                <a:moveTo>
                  <a:pt x="0" y="0"/>
                </a:moveTo>
                <a:lnTo>
                  <a:pt x="6247181" y="0"/>
                </a:lnTo>
                <a:lnTo>
                  <a:pt x="6247181" y="10296353"/>
                </a:lnTo>
                <a:lnTo>
                  <a:pt x="0" y="102963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9" name="Group 9"/>
          <p:cNvGrpSpPr/>
          <p:nvPr/>
        </p:nvGrpSpPr>
        <p:grpSpPr>
          <a:xfrm>
            <a:off x="8963006" y="0"/>
            <a:ext cx="5911110" cy="10287000"/>
            <a:chOff x="0" y="0"/>
            <a:chExt cx="7881480" cy="13716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881493" cy="13716000"/>
            </a:xfrm>
            <a:custGeom>
              <a:avLst/>
              <a:gdLst/>
              <a:ahLst/>
              <a:cxnLst/>
              <a:rect l="l" t="t" r="r" b="b"/>
              <a:pathLst>
                <a:path w="7881493" h="13716000">
                  <a:moveTo>
                    <a:pt x="4109466" y="0"/>
                  </a:moveTo>
                  <a:cubicBezTo>
                    <a:pt x="3588131" y="0"/>
                    <a:pt x="3082163" y="81788"/>
                    <a:pt x="2606802" y="240284"/>
                  </a:cubicBezTo>
                  <a:cubicBezTo>
                    <a:pt x="2121281" y="403860"/>
                    <a:pt x="1681734" y="664464"/>
                    <a:pt x="1308608" y="1017143"/>
                  </a:cubicBezTo>
                  <a:cubicBezTo>
                    <a:pt x="935482" y="1369822"/>
                    <a:pt x="638937" y="1824736"/>
                    <a:pt x="424180" y="2361438"/>
                  </a:cubicBezTo>
                  <a:cubicBezTo>
                    <a:pt x="209423" y="2898140"/>
                    <a:pt x="102235" y="3536950"/>
                    <a:pt x="102235" y="4267835"/>
                  </a:cubicBezTo>
                  <a:cubicBezTo>
                    <a:pt x="102235" y="4518279"/>
                    <a:pt x="112395" y="4707382"/>
                    <a:pt x="132842" y="4855591"/>
                  </a:cubicBezTo>
                  <a:cubicBezTo>
                    <a:pt x="137922" y="4937379"/>
                    <a:pt x="148209" y="5019167"/>
                    <a:pt x="163449" y="5090668"/>
                  </a:cubicBezTo>
                  <a:lnTo>
                    <a:pt x="229870" y="5443347"/>
                  </a:lnTo>
                  <a:lnTo>
                    <a:pt x="3220085" y="5443347"/>
                  </a:lnTo>
                  <a:lnTo>
                    <a:pt x="3220085" y="4247388"/>
                  </a:lnTo>
                  <a:cubicBezTo>
                    <a:pt x="3220085" y="4017391"/>
                    <a:pt x="3240532" y="3797554"/>
                    <a:pt x="3276346" y="3593211"/>
                  </a:cubicBezTo>
                  <a:cubicBezTo>
                    <a:pt x="3312160" y="3409188"/>
                    <a:pt x="3368294" y="3250819"/>
                    <a:pt x="3439922" y="3117850"/>
                  </a:cubicBezTo>
                  <a:cubicBezTo>
                    <a:pt x="3506343" y="3000248"/>
                    <a:pt x="3588131" y="2913380"/>
                    <a:pt x="3685286" y="2846959"/>
                  </a:cubicBezTo>
                  <a:cubicBezTo>
                    <a:pt x="3772154" y="2790698"/>
                    <a:pt x="3874389" y="2765171"/>
                    <a:pt x="4012438" y="2765171"/>
                  </a:cubicBezTo>
                  <a:cubicBezTo>
                    <a:pt x="4150487" y="2765171"/>
                    <a:pt x="4262882" y="2790698"/>
                    <a:pt x="4339590" y="2831592"/>
                  </a:cubicBezTo>
                  <a:cubicBezTo>
                    <a:pt x="4426458" y="2882646"/>
                    <a:pt x="4492879" y="2943987"/>
                    <a:pt x="4538980" y="3020695"/>
                  </a:cubicBezTo>
                  <a:cubicBezTo>
                    <a:pt x="4595241" y="3112643"/>
                    <a:pt x="4636135" y="3214878"/>
                    <a:pt x="4661662" y="3322193"/>
                  </a:cubicBezTo>
                  <a:cubicBezTo>
                    <a:pt x="4692269" y="3449955"/>
                    <a:pt x="4702556" y="3572637"/>
                    <a:pt x="4702556" y="3690239"/>
                  </a:cubicBezTo>
                  <a:cubicBezTo>
                    <a:pt x="4702556" y="4068445"/>
                    <a:pt x="4641215" y="4436491"/>
                    <a:pt x="4523613" y="4768723"/>
                  </a:cubicBezTo>
                  <a:cubicBezTo>
                    <a:pt x="4400931" y="5121402"/>
                    <a:pt x="4237355" y="5463794"/>
                    <a:pt x="4032885" y="5796026"/>
                  </a:cubicBezTo>
                  <a:cubicBezTo>
                    <a:pt x="3833495" y="6143625"/>
                    <a:pt x="3593338" y="6475857"/>
                    <a:pt x="3322447" y="6797802"/>
                  </a:cubicBezTo>
                  <a:cubicBezTo>
                    <a:pt x="3046476" y="7130034"/>
                    <a:pt x="2755138" y="7472426"/>
                    <a:pt x="2463800" y="7804658"/>
                  </a:cubicBezTo>
                  <a:cubicBezTo>
                    <a:pt x="2162175" y="8147050"/>
                    <a:pt x="1865757" y="8504936"/>
                    <a:pt x="1584706" y="8857615"/>
                  </a:cubicBezTo>
                  <a:cubicBezTo>
                    <a:pt x="1288288" y="9225661"/>
                    <a:pt x="1022477" y="9619234"/>
                    <a:pt x="792480" y="10022967"/>
                  </a:cubicBezTo>
                  <a:cubicBezTo>
                    <a:pt x="557403" y="10436987"/>
                    <a:pt x="363093" y="10876534"/>
                    <a:pt x="225171" y="11336528"/>
                  </a:cubicBezTo>
                  <a:cubicBezTo>
                    <a:pt x="76708" y="11812016"/>
                    <a:pt x="0" y="12323064"/>
                    <a:pt x="0" y="12854686"/>
                  </a:cubicBezTo>
                  <a:lnTo>
                    <a:pt x="0" y="13716000"/>
                  </a:lnTo>
                  <a:lnTo>
                    <a:pt x="7881493" y="13716000"/>
                  </a:lnTo>
                  <a:lnTo>
                    <a:pt x="7881493" y="10799953"/>
                  </a:lnTo>
                  <a:lnTo>
                    <a:pt x="3910076" y="10799953"/>
                  </a:lnTo>
                  <a:cubicBezTo>
                    <a:pt x="3945890" y="10753979"/>
                    <a:pt x="3981577" y="10708005"/>
                    <a:pt x="4022471" y="10656824"/>
                  </a:cubicBezTo>
                  <a:cubicBezTo>
                    <a:pt x="4288282" y="10334879"/>
                    <a:pt x="4574540" y="9992360"/>
                    <a:pt x="4886325" y="9629522"/>
                  </a:cubicBezTo>
                  <a:cubicBezTo>
                    <a:pt x="5203190" y="9256395"/>
                    <a:pt x="5535422" y="8852662"/>
                    <a:pt x="5872734" y="8423275"/>
                  </a:cubicBezTo>
                  <a:cubicBezTo>
                    <a:pt x="6220333" y="7983728"/>
                    <a:pt x="6537198" y="7518654"/>
                    <a:pt x="6823456" y="7027926"/>
                  </a:cubicBezTo>
                  <a:cubicBezTo>
                    <a:pt x="7114794" y="6532118"/>
                    <a:pt x="7355078" y="6005703"/>
                    <a:pt x="7538974" y="5463921"/>
                  </a:cubicBezTo>
                  <a:cubicBezTo>
                    <a:pt x="7733157" y="4906772"/>
                    <a:pt x="7830312" y="4313936"/>
                    <a:pt x="7830312" y="3710813"/>
                  </a:cubicBezTo>
                  <a:cubicBezTo>
                    <a:pt x="7830312" y="3077083"/>
                    <a:pt x="7733157" y="2514854"/>
                    <a:pt x="7538974" y="2049653"/>
                  </a:cubicBezTo>
                  <a:cubicBezTo>
                    <a:pt x="7344791" y="1579372"/>
                    <a:pt x="7068693" y="1180719"/>
                    <a:pt x="6726301" y="874014"/>
                  </a:cubicBezTo>
                  <a:cubicBezTo>
                    <a:pt x="6383909" y="577596"/>
                    <a:pt x="5980049" y="352679"/>
                    <a:pt x="5520055" y="209550"/>
                  </a:cubicBezTo>
                  <a:cubicBezTo>
                    <a:pt x="5075428" y="71501"/>
                    <a:pt x="4605147" y="0"/>
                    <a:pt x="4109466" y="0"/>
                  </a:cubicBezTo>
                  <a:close/>
                </a:path>
              </a:pathLst>
            </a:custGeom>
            <a:blipFill>
              <a:blip r:embed="rId6"/>
              <a:stretch>
                <a:fillRect l="-84871" r="-76456" b="-109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1" name="Freeform 11"/>
          <p:cNvSpPr/>
          <p:nvPr/>
        </p:nvSpPr>
        <p:spPr>
          <a:xfrm>
            <a:off x="8963006" y="86"/>
            <a:ext cx="5911005" cy="10296344"/>
          </a:xfrm>
          <a:custGeom>
            <a:avLst/>
            <a:gdLst/>
            <a:ahLst/>
            <a:cxnLst/>
            <a:rect l="l" t="t" r="r" b="b"/>
            <a:pathLst>
              <a:path w="5911005" h="10296344">
                <a:moveTo>
                  <a:pt x="0" y="0"/>
                </a:moveTo>
                <a:lnTo>
                  <a:pt x="5911005" y="0"/>
                </a:lnTo>
                <a:lnTo>
                  <a:pt x="5911005" y="10296344"/>
                </a:lnTo>
                <a:lnTo>
                  <a:pt x="0" y="102963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2" name="Group 12"/>
          <p:cNvGrpSpPr/>
          <p:nvPr/>
        </p:nvGrpSpPr>
        <p:grpSpPr>
          <a:xfrm>
            <a:off x="14106030" y="3899344"/>
            <a:ext cx="4181475" cy="3248025"/>
            <a:chOff x="0" y="0"/>
            <a:chExt cx="5575300" cy="43307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575300" cy="4330700"/>
            </a:xfrm>
            <a:custGeom>
              <a:avLst/>
              <a:gdLst/>
              <a:ahLst/>
              <a:cxnLst/>
              <a:rect l="l" t="t" r="r" b="b"/>
              <a:pathLst>
                <a:path w="5575300" h="4330700">
                  <a:moveTo>
                    <a:pt x="0" y="0"/>
                  </a:moveTo>
                  <a:lnTo>
                    <a:pt x="5575300" y="0"/>
                  </a:lnTo>
                  <a:lnTo>
                    <a:pt x="5575300" y="4330700"/>
                  </a:lnTo>
                  <a:lnTo>
                    <a:pt x="0" y="4330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02968" y="3689794"/>
            <a:ext cx="3609975" cy="4791075"/>
            <a:chOff x="0" y="0"/>
            <a:chExt cx="4813300" cy="63881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13300" cy="6388100"/>
            </a:xfrm>
            <a:custGeom>
              <a:avLst/>
              <a:gdLst/>
              <a:ahLst/>
              <a:cxnLst/>
              <a:rect l="l" t="t" r="r" b="b"/>
              <a:pathLst>
                <a:path w="4813300" h="6388100">
                  <a:moveTo>
                    <a:pt x="0" y="0"/>
                  </a:moveTo>
                  <a:lnTo>
                    <a:pt x="4813300" y="0"/>
                  </a:lnTo>
                  <a:lnTo>
                    <a:pt x="4813300" y="6388100"/>
                  </a:lnTo>
                  <a:lnTo>
                    <a:pt x="0" y="6388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12293" y="-18951207"/>
            <a:ext cx="17624565" cy="21641705"/>
            <a:chOff x="0" y="0"/>
            <a:chExt cx="17624565" cy="21641702"/>
          </a:xfrm>
        </p:grpSpPr>
        <p:sp>
          <p:nvSpPr>
            <p:cNvPr id="3" name="Freeform 3"/>
            <p:cNvSpPr/>
            <p:nvPr/>
          </p:nvSpPr>
          <p:spPr>
            <a:xfrm>
              <a:off x="3412236" y="18951194"/>
              <a:ext cx="13933422" cy="2690495"/>
            </a:xfrm>
            <a:custGeom>
              <a:avLst/>
              <a:gdLst/>
              <a:ahLst/>
              <a:cxnLst/>
              <a:rect l="l" t="t" r="r" b="b"/>
              <a:pathLst>
                <a:path w="13933422" h="2690495">
                  <a:moveTo>
                    <a:pt x="0" y="0"/>
                  </a:moveTo>
                  <a:lnTo>
                    <a:pt x="0" y="2528569"/>
                  </a:lnTo>
                  <a:cubicBezTo>
                    <a:pt x="560704" y="2640964"/>
                    <a:pt x="1185926" y="2690494"/>
                    <a:pt x="1852803" y="2690494"/>
                  </a:cubicBezTo>
                  <a:cubicBezTo>
                    <a:pt x="6282054" y="2690494"/>
                    <a:pt x="12548233" y="503936"/>
                    <a:pt x="13933422" y="0"/>
                  </a:cubicBez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894086" y="7178354"/>
            <a:ext cx="18386669" cy="20568590"/>
            <a:chOff x="0" y="0"/>
            <a:chExt cx="18386666" cy="20568590"/>
          </a:xfrm>
        </p:grpSpPr>
        <p:sp>
          <p:nvSpPr>
            <p:cNvPr id="5" name="Freeform 5"/>
            <p:cNvSpPr/>
            <p:nvPr/>
          </p:nvSpPr>
          <p:spPr>
            <a:xfrm>
              <a:off x="10691875" y="0"/>
              <a:ext cx="4771389" cy="3092069"/>
            </a:xfrm>
            <a:custGeom>
              <a:avLst/>
              <a:gdLst/>
              <a:ahLst/>
              <a:cxnLst/>
              <a:rect l="l" t="t" r="r" b="b"/>
              <a:pathLst>
                <a:path w="4771389" h="3092069">
                  <a:moveTo>
                    <a:pt x="1382013" y="0"/>
                  </a:moveTo>
                  <a:cubicBezTo>
                    <a:pt x="825754" y="765429"/>
                    <a:pt x="371221" y="1836547"/>
                    <a:pt x="0" y="3092069"/>
                  </a:cubicBezTo>
                  <a:lnTo>
                    <a:pt x="4771389" y="3092069"/>
                  </a:lnTo>
                  <a:lnTo>
                    <a:pt x="4771389" y="880872"/>
                  </a:lnTo>
                  <a:cubicBezTo>
                    <a:pt x="3883531" y="441071"/>
                    <a:pt x="2765806" y="95250"/>
                    <a:pt x="1382013" y="0"/>
                  </a:cubicBezTo>
                  <a:close/>
                </a:path>
              </a:pathLst>
            </a:custGeom>
            <a:solidFill>
              <a:srgbClr val="77B800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493211" y="8116595"/>
            <a:ext cx="3409950" cy="1666875"/>
            <a:chOff x="0" y="0"/>
            <a:chExt cx="4546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46600" cy="2222500"/>
            </a:xfrm>
            <a:custGeom>
              <a:avLst/>
              <a:gdLst/>
              <a:ahLst/>
              <a:cxnLst/>
              <a:rect l="l" t="t" r="r" b="b"/>
              <a:pathLst>
                <a:path w="4546600" h="2222500">
                  <a:moveTo>
                    <a:pt x="0" y="0"/>
                  </a:moveTo>
                  <a:lnTo>
                    <a:pt x="4546600" y="0"/>
                  </a:lnTo>
                  <a:lnTo>
                    <a:pt x="4546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19335" y="6100210"/>
            <a:ext cx="3631025" cy="3625539"/>
            <a:chOff x="0" y="0"/>
            <a:chExt cx="4841367" cy="48340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41240" cy="4834001"/>
            </a:xfrm>
            <a:custGeom>
              <a:avLst/>
              <a:gdLst/>
              <a:ahLst/>
              <a:cxnLst/>
              <a:rect l="l" t="t" r="r" b="b"/>
              <a:pathLst>
                <a:path w="4841240" h="4834001">
                  <a:moveTo>
                    <a:pt x="2420747" y="0"/>
                  </a:moveTo>
                  <a:cubicBezTo>
                    <a:pt x="1083818" y="0"/>
                    <a:pt x="0" y="1083818"/>
                    <a:pt x="0" y="2420747"/>
                  </a:cubicBezTo>
                  <a:cubicBezTo>
                    <a:pt x="0" y="3693795"/>
                    <a:pt x="982726" y="4737354"/>
                    <a:pt x="2231009" y="4834001"/>
                  </a:cubicBezTo>
                  <a:lnTo>
                    <a:pt x="2610231" y="4834001"/>
                  </a:lnTo>
                  <a:cubicBezTo>
                    <a:pt x="3858514" y="4737227"/>
                    <a:pt x="4841240" y="3693668"/>
                    <a:pt x="4841240" y="2420620"/>
                  </a:cubicBezTo>
                  <a:cubicBezTo>
                    <a:pt x="4841367" y="1083818"/>
                    <a:pt x="3757549" y="0"/>
                    <a:pt x="2420747" y="0"/>
                  </a:cubicBezTo>
                  <a:close/>
                </a:path>
              </a:pathLst>
            </a:custGeom>
            <a:blipFill>
              <a:blip r:embed="rId3"/>
              <a:stretch>
                <a:fillRect t="-81133" r="-20706" b="-1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0" name="Freeform 10"/>
          <p:cNvSpPr/>
          <p:nvPr/>
        </p:nvSpPr>
        <p:spPr>
          <a:xfrm>
            <a:off x="319335" y="6100210"/>
            <a:ext cx="3630959" cy="3630959"/>
          </a:xfrm>
          <a:custGeom>
            <a:avLst/>
            <a:gdLst/>
            <a:ahLst/>
            <a:cxnLst/>
            <a:rect l="l" t="t" r="r" b="b"/>
            <a:pathLst>
              <a:path w="3630959" h="3630959">
                <a:moveTo>
                  <a:pt x="0" y="0"/>
                </a:moveTo>
                <a:lnTo>
                  <a:pt x="3630959" y="0"/>
                </a:lnTo>
                <a:lnTo>
                  <a:pt x="3630959" y="3630959"/>
                </a:lnTo>
                <a:lnTo>
                  <a:pt x="0" y="36309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1" name="Group 11"/>
          <p:cNvGrpSpPr/>
          <p:nvPr/>
        </p:nvGrpSpPr>
        <p:grpSpPr>
          <a:xfrm>
            <a:off x="2789730" y="3116456"/>
            <a:ext cx="5246370" cy="5246370"/>
            <a:chOff x="0" y="0"/>
            <a:chExt cx="6995160" cy="69951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995034" cy="6995160"/>
            </a:xfrm>
            <a:custGeom>
              <a:avLst/>
              <a:gdLst/>
              <a:ahLst/>
              <a:cxnLst/>
              <a:rect l="l" t="t" r="r" b="b"/>
              <a:pathLst>
                <a:path w="6995034" h="6995160">
                  <a:moveTo>
                    <a:pt x="3497580" y="0"/>
                  </a:moveTo>
                  <a:cubicBezTo>
                    <a:pt x="1565910" y="0"/>
                    <a:pt x="0" y="1565910"/>
                    <a:pt x="0" y="3497580"/>
                  </a:cubicBezTo>
                  <a:cubicBezTo>
                    <a:pt x="0" y="5428742"/>
                    <a:pt x="1565148" y="6994398"/>
                    <a:pt x="3496183" y="6995160"/>
                  </a:cubicBezTo>
                  <a:lnTo>
                    <a:pt x="3498850" y="6995160"/>
                  </a:lnTo>
                  <a:cubicBezTo>
                    <a:pt x="5429885" y="6994398"/>
                    <a:pt x="6995033" y="5428742"/>
                    <a:pt x="6995033" y="3497580"/>
                  </a:cubicBezTo>
                  <a:cubicBezTo>
                    <a:pt x="6995160" y="1565910"/>
                    <a:pt x="5429250" y="0"/>
                    <a:pt x="3497580" y="0"/>
                  </a:cubicBezTo>
                  <a:close/>
                </a:path>
              </a:pathLst>
            </a:custGeom>
            <a:blipFill>
              <a:blip r:embed="rId5"/>
              <a:stretch>
                <a:fillRect l="-69127" t="-38499" r="-38688" b="-172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3" name="Freeform 13"/>
          <p:cNvSpPr/>
          <p:nvPr/>
        </p:nvSpPr>
        <p:spPr>
          <a:xfrm>
            <a:off x="2789730" y="3116456"/>
            <a:ext cx="5246341" cy="5246341"/>
          </a:xfrm>
          <a:custGeom>
            <a:avLst/>
            <a:gdLst/>
            <a:ahLst/>
            <a:cxnLst/>
            <a:rect l="l" t="t" r="r" b="b"/>
            <a:pathLst>
              <a:path w="5246341" h="5246341">
                <a:moveTo>
                  <a:pt x="0" y="0"/>
                </a:moveTo>
                <a:lnTo>
                  <a:pt x="5246341" y="0"/>
                </a:lnTo>
                <a:lnTo>
                  <a:pt x="5246341" y="5246342"/>
                </a:lnTo>
                <a:lnTo>
                  <a:pt x="0" y="52463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4" name="Group 14"/>
          <p:cNvGrpSpPr/>
          <p:nvPr/>
        </p:nvGrpSpPr>
        <p:grpSpPr>
          <a:xfrm>
            <a:off x="6967918" y="5739641"/>
            <a:ext cx="4352163" cy="4352163"/>
            <a:chOff x="0" y="0"/>
            <a:chExt cx="5802884" cy="58028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03011" cy="5802884"/>
            </a:xfrm>
            <a:custGeom>
              <a:avLst/>
              <a:gdLst/>
              <a:ahLst/>
              <a:cxnLst/>
              <a:rect l="l" t="t" r="r" b="b"/>
              <a:pathLst>
                <a:path w="5803011" h="5802884">
                  <a:moveTo>
                    <a:pt x="2901442" y="0"/>
                  </a:moveTo>
                  <a:cubicBezTo>
                    <a:pt x="1299845" y="0"/>
                    <a:pt x="1397" y="1297686"/>
                    <a:pt x="0" y="2898902"/>
                  </a:cubicBezTo>
                  <a:lnTo>
                    <a:pt x="0" y="2904109"/>
                  </a:lnTo>
                  <a:cubicBezTo>
                    <a:pt x="1397" y="4504817"/>
                    <a:pt x="1299083" y="5802122"/>
                    <a:pt x="2900045" y="5802884"/>
                  </a:cubicBezTo>
                  <a:lnTo>
                    <a:pt x="2902966" y="5802884"/>
                  </a:lnTo>
                  <a:cubicBezTo>
                    <a:pt x="4504690" y="5802122"/>
                    <a:pt x="5803011" y="4503420"/>
                    <a:pt x="5803011" y="2901442"/>
                  </a:cubicBezTo>
                  <a:cubicBezTo>
                    <a:pt x="5802884" y="1298956"/>
                    <a:pt x="4503801" y="0"/>
                    <a:pt x="2901442" y="0"/>
                  </a:cubicBezTo>
                  <a:close/>
                </a:path>
              </a:pathLst>
            </a:custGeom>
            <a:blipFill>
              <a:blip r:embed="rId7"/>
              <a:stretch>
                <a:fillRect r="-49996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6" name="Freeform 16"/>
          <p:cNvSpPr/>
          <p:nvPr/>
        </p:nvSpPr>
        <p:spPr>
          <a:xfrm>
            <a:off x="6967918" y="5739641"/>
            <a:ext cx="4352030" cy="4352030"/>
          </a:xfrm>
          <a:custGeom>
            <a:avLst/>
            <a:gdLst/>
            <a:ahLst/>
            <a:cxnLst/>
            <a:rect l="l" t="t" r="r" b="b"/>
            <a:pathLst>
              <a:path w="4352030" h="4352030">
                <a:moveTo>
                  <a:pt x="0" y="0"/>
                </a:moveTo>
                <a:lnTo>
                  <a:pt x="4352030" y="0"/>
                </a:lnTo>
                <a:lnTo>
                  <a:pt x="4352030" y="4352030"/>
                </a:lnTo>
                <a:lnTo>
                  <a:pt x="0" y="43520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7" name="Group 17"/>
          <p:cNvGrpSpPr/>
          <p:nvPr/>
        </p:nvGrpSpPr>
        <p:grpSpPr>
          <a:xfrm>
            <a:off x="7858058" y="1636709"/>
            <a:ext cx="5246370" cy="5246370"/>
            <a:chOff x="0" y="0"/>
            <a:chExt cx="6995160" cy="69951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995160" cy="6995160"/>
            </a:xfrm>
            <a:custGeom>
              <a:avLst/>
              <a:gdLst/>
              <a:ahLst/>
              <a:cxnLst/>
              <a:rect l="l" t="t" r="r" b="b"/>
              <a:pathLst>
                <a:path w="6995160" h="6995160">
                  <a:moveTo>
                    <a:pt x="3497580" y="0"/>
                  </a:moveTo>
                  <a:cubicBezTo>
                    <a:pt x="1565910" y="0"/>
                    <a:pt x="0" y="1565910"/>
                    <a:pt x="0" y="3497580"/>
                  </a:cubicBezTo>
                  <a:cubicBezTo>
                    <a:pt x="0" y="5429250"/>
                    <a:pt x="1565910" y="6995160"/>
                    <a:pt x="3497580" y="6995160"/>
                  </a:cubicBezTo>
                  <a:cubicBezTo>
                    <a:pt x="5428234" y="6995160"/>
                    <a:pt x="6993509" y="5430774"/>
                    <a:pt x="6995160" y="3500501"/>
                  </a:cubicBezTo>
                  <a:lnTo>
                    <a:pt x="6995160" y="3496310"/>
                  </a:lnTo>
                  <a:cubicBezTo>
                    <a:pt x="6994398" y="1565275"/>
                    <a:pt x="5428742" y="0"/>
                    <a:pt x="3497580" y="0"/>
                  </a:cubicBezTo>
                  <a:close/>
                </a:path>
              </a:pathLst>
            </a:custGeom>
            <a:blipFill>
              <a:blip r:embed="rId9"/>
              <a:stretch>
                <a:fillRect t="-7039" b="-42960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9" name="Freeform 19"/>
          <p:cNvSpPr/>
          <p:nvPr/>
        </p:nvSpPr>
        <p:spPr>
          <a:xfrm>
            <a:off x="7858058" y="1636709"/>
            <a:ext cx="5246341" cy="5246341"/>
          </a:xfrm>
          <a:custGeom>
            <a:avLst/>
            <a:gdLst/>
            <a:ahLst/>
            <a:cxnLst/>
            <a:rect l="l" t="t" r="r" b="b"/>
            <a:pathLst>
              <a:path w="5246341" h="5246341">
                <a:moveTo>
                  <a:pt x="0" y="0"/>
                </a:moveTo>
                <a:lnTo>
                  <a:pt x="5246342" y="0"/>
                </a:lnTo>
                <a:lnTo>
                  <a:pt x="5246342" y="5246342"/>
                </a:lnTo>
                <a:lnTo>
                  <a:pt x="0" y="52463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20" name="Group 20"/>
          <p:cNvGrpSpPr/>
          <p:nvPr/>
        </p:nvGrpSpPr>
        <p:grpSpPr>
          <a:xfrm>
            <a:off x="11329606" y="5822452"/>
            <a:ext cx="3467100" cy="3467100"/>
            <a:chOff x="0" y="0"/>
            <a:chExt cx="4622800" cy="462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22800" cy="4622800"/>
            </a:xfrm>
            <a:custGeom>
              <a:avLst/>
              <a:gdLst/>
              <a:ahLst/>
              <a:cxnLst/>
              <a:rect l="l" t="t" r="r" b="b"/>
              <a:pathLst>
                <a:path w="4622800" h="4622800">
                  <a:moveTo>
                    <a:pt x="0" y="0"/>
                  </a:moveTo>
                  <a:lnTo>
                    <a:pt x="4622800" y="0"/>
                  </a:lnTo>
                  <a:lnTo>
                    <a:pt x="4622800" y="4622800"/>
                  </a:lnTo>
                  <a:lnTo>
                    <a:pt x="0" y="462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0" y="1945786"/>
            <a:ext cx="2894086" cy="3171825"/>
            <a:chOff x="0" y="0"/>
            <a:chExt cx="3858781" cy="42291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858768" cy="4229100"/>
            </a:xfrm>
            <a:custGeom>
              <a:avLst/>
              <a:gdLst/>
              <a:ahLst/>
              <a:cxnLst/>
              <a:rect l="l" t="t" r="r" b="b"/>
              <a:pathLst>
                <a:path w="3858768" h="4229100">
                  <a:moveTo>
                    <a:pt x="0" y="0"/>
                  </a:moveTo>
                  <a:lnTo>
                    <a:pt x="3858768" y="0"/>
                  </a:lnTo>
                  <a:lnTo>
                    <a:pt x="3858768" y="4229100"/>
                  </a:lnTo>
                  <a:lnTo>
                    <a:pt x="0" y="4229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992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19335" y="257680"/>
            <a:ext cx="7091288" cy="1397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 b="1">
                <a:solidFill>
                  <a:srgbClr val="FFFFFF"/>
                </a:solidFill>
                <a:latin typeface="BDKJ Bold"/>
                <a:ea typeface="BDKJ Bold"/>
                <a:cs typeface="BDKJ Bold"/>
                <a:sym typeface="BDKJ Bold"/>
              </a:rPr>
              <a:t>Die 72-Stunden-Aktion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923874" y="1156468"/>
            <a:ext cx="3401901" cy="379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7"/>
              </a:lnSpc>
            </a:pPr>
            <a:r>
              <a:rPr lang="en-US" sz="6600" b="1">
                <a:solidFill>
                  <a:srgbClr val="000000"/>
                </a:solidFill>
                <a:latin typeface="BDKJ Bold"/>
                <a:ea typeface="BDKJ Bold"/>
                <a:cs typeface="BDKJ Bold"/>
                <a:sym typeface="BDKJ Bold"/>
              </a:rPr>
              <a:t>“Die Welt ein kleines Stückchen besser machen”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12293" y="-18951207"/>
            <a:ext cx="17624565" cy="21641705"/>
            <a:chOff x="0" y="0"/>
            <a:chExt cx="17624565" cy="21641702"/>
          </a:xfrm>
        </p:grpSpPr>
        <p:sp>
          <p:nvSpPr>
            <p:cNvPr id="3" name="Freeform 3"/>
            <p:cNvSpPr/>
            <p:nvPr/>
          </p:nvSpPr>
          <p:spPr>
            <a:xfrm>
              <a:off x="3412236" y="18951194"/>
              <a:ext cx="13933422" cy="2690495"/>
            </a:xfrm>
            <a:custGeom>
              <a:avLst/>
              <a:gdLst/>
              <a:ahLst/>
              <a:cxnLst/>
              <a:rect l="l" t="t" r="r" b="b"/>
              <a:pathLst>
                <a:path w="13933422" h="2690495">
                  <a:moveTo>
                    <a:pt x="0" y="0"/>
                  </a:moveTo>
                  <a:lnTo>
                    <a:pt x="0" y="2528569"/>
                  </a:lnTo>
                  <a:cubicBezTo>
                    <a:pt x="560704" y="2640964"/>
                    <a:pt x="1185926" y="2690494"/>
                    <a:pt x="1852803" y="2690494"/>
                  </a:cubicBezTo>
                  <a:cubicBezTo>
                    <a:pt x="6282054" y="2690494"/>
                    <a:pt x="12548233" y="503936"/>
                    <a:pt x="13933422" y="0"/>
                  </a:cubicBez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824705" y="7194937"/>
            <a:ext cx="18386669" cy="20568590"/>
            <a:chOff x="0" y="0"/>
            <a:chExt cx="18386666" cy="20568590"/>
          </a:xfrm>
        </p:grpSpPr>
        <p:sp>
          <p:nvSpPr>
            <p:cNvPr id="5" name="Freeform 5"/>
            <p:cNvSpPr/>
            <p:nvPr/>
          </p:nvSpPr>
          <p:spPr>
            <a:xfrm>
              <a:off x="10691875" y="0"/>
              <a:ext cx="4771389" cy="3092069"/>
            </a:xfrm>
            <a:custGeom>
              <a:avLst/>
              <a:gdLst/>
              <a:ahLst/>
              <a:cxnLst/>
              <a:rect l="l" t="t" r="r" b="b"/>
              <a:pathLst>
                <a:path w="4771389" h="3092069">
                  <a:moveTo>
                    <a:pt x="1382013" y="0"/>
                  </a:moveTo>
                  <a:cubicBezTo>
                    <a:pt x="825754" y="765429"/>
                    <a:pt x="371221" y="1836547"/>
                    <a:pt x="0" y="3092069"/>
                  </a:cubicBezTo>
                  <a:lnTo>
                    <a:pt x="4771389" y="3092069"/>
                  </a:lnTo>
                  <a:lnTo>
                    <a:pt x="4771389" y="880872"/>
                  </a:lnTo>
                  <a:cubicBezTo>
                    <a:pt x="3883531" y="441071"/>
                    <a:pt x="2765806" y="95250"/>
                    <a:pt x="1382013" y="0"/>
                  </a:cubicBezTo>
                  <a:close/>
                </a:path>
              </a:pathLst>
            </a:custGeom>
            <a:solidFill>
              <a:srgbClr val="77B800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493211" y="8116595"/>
            <a:ext cx="3409950" cy="1666875"/>
            <a:chOff x="0" y="0"/>
            <a:chExt cx="4546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46600" cy="2222500"/>
            </a:xfrm>
            <a:custGeom>
              <a:avLst/>
              <a:gdLst/>
              <a:ahLst/>
              <a:cxnLst/>
              <a:rect l="l" t="t" r="r" b="b"/>
              <a:pathLst>
                <a:path w="4546600" h="2222500">
                  <a:moveTo>
                    <a:pt x="0" y="0"/>
                  </a:moveTo>
                  <a:lnTo>
                    <a:pt x="4546600" y="0"/>
                  </a:lnTo>
                  <a:lnTo>
                    <a:pt x="4546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8" name="Freeform 8"/>
          <p:cNvSpPr/>
          <p:nvPr/>
        </p:nvSpPr>
        <p:spPr>
          <a:xfrm>
            <a:off x="319335" y="6980701"/>
            <a:ext cx="2750496" cy="2750496"/>
          </a:xfrm>
          <a:custGeom>
            <a:avLst/>
            <a:gdLst/>
            <a:ahLst/>
            <a:cxnLst/>
            <a:rect l="l" t="t" r="r" b="b"/>
            <a:pathLst>
              <a:path w="2750496" h="2750496">
                <a:moveTo>
                  <a:pt x="0" y="0"/>
                </a:moveTo>
                <a:lnTo>
                  <a:pt x="2750496" y="0"/>
                </a:lnTo>
                <a:lnTo>
                  <a:pt x="2750496" y="2750496"/>
                </a:lnTo>
                <a:lnTo>
                  <a:pt x="0" y="2750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Freeform 9"/>
          <p:cNvSpPr/>
          <p:nvPr/>
        </p:nvSpPr>
        <p:spPr>
          <a:xfrm>
            <a:off x="666493" y="3125981"/>
            <a:ext cx="2750496" cy="2750496"/>
          </a:xfrm>
          <a:custGeom>
            <a:avLst/>
            <a:gdLst/>
            <a:ahLst/>
            <a:cxnLst/>
            <a:rect l="l" t="t" r="r" b="b"/>
            <a:pathLst>
              <a:path w="2750496" h="2750496">
                <a:moveTo>
                  <a:pt x="0" y="0"/>
                </a:moveTo>
                <a:lnTo>
                  <a:pt x="2750496" y="0"/>
                </a:lnTo>
                <a:lnTo>
                  <a:pt x="2750496" y="2750496"/>
                </a:lnTo>
                <a:lnTo>
                  <a:pt x="0" y="2750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0" name="Freeform 10"/>
          <p:cNvSpPr/>
          <p:nvPr/>
        </p:nvSpPr>
        <p:spPr>
          <a:xfrm>
            <a:off x="3725485" y="6741328"/>
            <a:ext cx="2750496" cy="2750496"/>
          </a:xfrm>
          <a:custGeom>
            <a:avLst/>
            <a:gdLst/>
            <a:ahLst/>
            <a:cxnLst/>
            <a:rect l="l" t="t" r="r" b="b"/>
            <a:pathLst>
              <a:path w="2750496" h="2750496">
                <a:moveTo>
                  <a:pt x="0" y="0"/>
                </a:moveTo>
                <a:lnTo>
                  <a:pt x="2750496" y="0"/>
                </a:lnTo>
                <a:lnTo>
                  <a:pt x="2750496" y="2750496"/>
                </a:lnTo>
                <a:lnTo>
                  <a:pt x="0" y="2750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1" name="Freeform 11"/>
          <p:cNvSpPr/>
          <p:nvPr/>
        </p:nvSpPr>
        <p:spPr>
          <a:xfrm>
            <a:off x="7768733" y="2075240"/>
            <a:ext cx="2750496" cy="2750496"/>
          </a:xfrm>
          <a:custGeom>
            <a:avLst/>
            <a:gdLst/>
            <a:ahLst/>
            <a:cxnLst/>
            <a:rect l="l" t="t" r="r" b="b"/>
            <a:pathLst>
              <a:path w="2750496" h="2750496">
                <a:moveTo>
                  <a:pt x="0" y="0"/>
                </a:moveTo>
                <a:lnTo>
                  <a:pt x="2750496" y="0"/>
                </a:lnTo>
                <a:lnTo>
                  <a:pt x="2750496" y="2750496"/>
                </a:lnTo>
                <a:lnTo>
                  <a:pt x="0" y="2750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Freeform 12"/>
          <p:cNvSpPr/>
          <p:nvPr/>
        </p:nvSpPr>
        <p:spPr>
          <a:xfrm>
            <a:off x="11357467" y="1142867"/>
            <a:ext cx="2750496" cy="2750496"/>
          </a:xfrm>
          <a:custGeom>
            <a:avLst/>
            <a:gdLst/>
            <a:ahLst/>
            <a:cxnLst/>
            <a:rect l="l" t="t" r="r" b="b"/>
            <a:pathLst>
              <a:path w="2750496" h="2750496">
                <a:moveTo>
                  <a:pt x="0" y="0"/>
                </a:moveTo>
                <a:lnTo>
                  <a:pt x="2750496" y="0"/>
                </a:lnTo>
                <a:lnTo>
                  <a:pt x="2750496" y="2750496"/>
                </a:lnTo>
                <a:lnTo>
                  <a:pt x="0" y="2750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3" name="Freeform 13"/>
          <p:cNvSpPr/>
          <p:nvPr/>
        </p:nvSpPr>
        <p:spPr>
          <a:xfrm>
            <a:off x="4180113" y="2791273"/>
            <a:ext cx="2750496" cy="2750496"/>
          </a:xfrm>
          <a:custGeom>
            <a:avLst/>
            <a:gdLst/>
            <a:ahLst/>
            <a:cxnLst/>
            <a:rect l="l" t="t" r="r" b="b"/>
            <a:pathLst>
              <a:path w="2750496" h="2750496">
                <a:moveTo>
                  <a:pt x="0" y="0"/>
                </a:moveTo>
                <a:lnTo>
                  <a:pt x="2750496" y="0"/>
                </a:lnTo>
                <a:lnTo>
                  <a:pt x="2750496" y="2750496"/>
                </a:lnTo>
                <a:lnTo>
                  <a:pt x="0" y="2750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Freeform 14"/>
          <p:cNvSpPr/>
          <p:nvPr/>
        </p:nvSpPr>
        <p:spPr>
          <a:xfrm>
            <a:off x="7133244" y="6143215"/>
            <a:ext cx="2750496" cy="2750496"/>
          </a:xfrm>
          <a:custGeom>
            <a:avLst/>
            <a:gdLst/>
            <a:ahLst/>
            <a:cxnLst/>
            <a:rect l="l" t="t" r="r" b="b"/>
            <a:pathLst>
              <a:path w="2750496" h="2750496">
                <a:moveTo>
                  <a:pt x="0" y="0"/>
                </a:moveTo>
                <a:lnTo>
                  <a:pt x="2750496" y="0"/>
                </a:lnTo>
                <a:lnTo>
                  <a:pt x="2750496" y="2750497"/>
                </a:lnTo>
                <a:lnTo>
                  <a:pt x="0" y="2750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5" name="Group 15"/>
          <p:cNvGrpSpPr/>
          <p:nvPr/>
        </p:nvGrpSpPr>
        <p:grpSpPr>
          <a:xfrm>
            <a:off x="403450" y="9483500"/>
            <a:ext cx="2588590" cy="836876"/>
            <a:chOff x="0" y="0"/>
            <a:chExt cx="2588590" cy="836879"/>
          </a:xfrm>
        </p:grpSpPr>
        <p:sp>
          <p:nvSpPr>
            <p:cNvPr id="16" name="Freeform 16"/>
            <p:cNvSpPr/>
            <p:nvPr/>
          </p:nvSpPr>
          <p:spPr>
            <a:xfrm>
              <a:off x="1992375" y="63500"/>
              <a:ext cx="532638" cy="524386"/>
            </a:xfrm>
            <a:custGeom>
              <a:avLst/>
              <a:gdLst/>
              <a:ahLst/>
              <a:cxnLst/>
              <a:rect l="l" t="t" r="r" b="b"/>
              <a:pathLst>
                <a:path w="532638" h="524386">
                  <a:moveTo>
                    <a:pt x="355727" y="0"/>
                  </a:moveTo>
                  <a:lnTo>
                    <a:pt x="0" y="524387"/>
                  </a:lnTo>
                  <a:lnTo>
                    <a:pt x="532638" y="524387"/>
                  </a:lnTo>
                  <a:lnTo>
                    <a:pt x="532638" y="284482"/>
                  </a:lnTo>
                  <a:lnTo>
                    <a:pt x="355727" y="0"/>
                  </a:lnTo>
                  <a:close/>
                </a:path>
              </a:pathLst>
            </a:custGeom>
            <a:solidFill>
              <a:srgbClr val="016065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3500" y="232157"/>
              <a:ext cx="2461640" cy="541277"/>
            </a:xfrm>
            <a:custGeom>
              <a:avLst/>
              <a:gdLst/>
              <a:ahLst/>
              <a:cxnLst/>
              <a:rect l="l" t="t" r="r" b="b"/>
              <a:pathLst>
                <a:path w="2461640" h="541277">
                  <a:moveTo>
                    <a:pt x="0" y="0"/>
                  </a:moveTo>
                  <a:lnTo>
                    <a:pt x="348107" y="541278"/>
                  </a:lnTo>
                  <a:lnTo>
                    <a:pt x="2461640" y="541278"/>
                  </a:lnTo>
                  <a:lnTo>
                    <a:pt x="246164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508635" y="63500"/>
              <a:ext cx="1839467" cy="587379"/>
            </a:xfrm>
            <a:custGeom>
              <a:avLst/>
              <a:gdLst/>
              <a:ahLst/>
              <a:cxnLst/>
              <a:rect l="l" t="t" r="r" b="b"/>
              <a:pathLst>
                <a:path w="1839467" h="587379">
                  <a:moveTo>
                    <a:pt x="0" y="0"/>
                  </a:moveTo>
                  <a:lnTo>
                    <a:pt x="1839467" y="0"/>
                  </a:lnTo>
                  <a:lnTo>
                    <a:pt x="1839467" y="587379"/>
                  </a:lnTo>
                  <a:lnTo>
                    <a:pt x="0" y="587379"/>
                  </a:lnTo>
                  <a:close/>
                </a:path>
              </a:pathLst>
            </a:custGeom>
            <a:solidFill>
              <a:srgbClr val="F7A707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50618" y="5678919"/>
            <a:ext cx="2588590" cy="836876"/>
            <a:chOff x="0" y="0"/>
            <a:chExt cx="2588590" cy="836879"/>
          </a:xfrm>
        </p:grpSpPr>
        <p:sp>
          <p:nvSpPr>
            <p:cNvPr id="20" name="Freeform 20"/>
            <p:cNvSpPr/>
            <p:nvPr/>
          </p:nvSpPr>
          <p:spPr>
            <a:xfrm>
              <a:off x="1992375" y="63500"/>
              <a:ext cx="532638" cy="524386"/>
            </a:xfrm>
            <a:custGeom>
              <a:avLst/>
              <a:gdLst/>
              <a:ahLst/>
              <a:cxnLst/>
              <a:rect l="l" t="t" r="r" b="b"/>
              <a:pathLst>
                <a:path w="532638" h="524386">
                  <a:moveTo>
                    <a:pt x="355727" y="0"/>
                  </a:moveTo>
                  <a:lnTo>
                    <a:pt x="0" y="524387"/>
                  </a:lnTo>
                  <a:lnTo>
                    <a:pt x="532638" y="524387"/>
                  </a:lnTo>
                  <a:lnTo>
                    <a:pt x="532638" y="284482"/>
                  </a:lnTo>
                  <a:lnTo>
                    <a:pt x="355727" y="0"/>
                  </a:lnTo>
                  <a:close/>
                </a:path>
              </a:pathLst>
            </a:custGeom>
            <a:solidFill>
              <a:srgbClr val="016065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63500" y="232157"/>
              <a:ext cx="2461640" cy="541277"/>
            </a:xfrm>
            <a:custGeom>
              <a:avLst/>
              <a:gdLst/>
              <a:ahLst/>
              <a:cxnLst/>
              <a:rect l="l" t="t" r="r" b="b"/>
              <a:pathLst>
                <a:path w="2461640" h="541277">
                  <a:moveTo>
                    <a:pt x="0" y="0"/>
                  </a:moveTo>
                  <a:lnTo>
                    <a:pt x="348107" y="541278"/>
                  </a:lnTo>
                  <a:lnTo>
                    <a:pt x="2461640" y="541278"/>
                  </a:lnTo>
                  <a:lnTo>
                    <a:pt x="246164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508635" y="63500"/>
              <a:ext cx="1839467" cy="587379"/>
            </a:xfrm>
            <a:custGeom>
              <a:avLst/>
              <a:gdLst/>
              <a:ahLst/>
              <a:cxnLst/>
              <a:rect l="l" t="t" r="r" b="b"/>
              <a:pathLst>
                <a:path w="1839467" h="587379">
                  <a:moveTo>
                    <a:pt x="0" y="0"/>
                  </a:moveTo>
                  <a:lnTo>
                    <a:pt x="1839467" y="0"/>
                  </a:lnTo>
                  <a:lnTo>
                    <a:pt x="1839467" y="587379"/>
                  </a:lnTo>
                  <a:lnTo>
                    <a:pt x="0" y="587379"/>
                  </a:lnTo>
                  <a:close/>
                </a:path>
              </a:pathLst>
            </a:custGeom>
            <a:solidFill>
              <a:srgbClr val="F7A707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809600" y="9287237"/>
            <a:ext cx="2588590" cy="836876"/>
            <a:chOff x="0" y="0"/>
            <a:chExt cx="2588590" cy="836879"/>
          </a:xfrm>
        </p:grpSpPr>
        <p:sp>
          <p:nvSpPr>
            <p:cNvPr id="24" name="Freeform 24"/>
            <p:cNvSpPr/>
            <p:nvPr/>
          </p:nvSpPr>
          <p:spPr>
            <a:xfrm>
              <a:off x="1992375" y="63500"/>
              <a:ext cx="532638" cy="524386"/>
            </a:xfrm>
            <a:custGeom>
              <a:avLst/>
              <a:gdLst/>
              <a:ahLst/>
              <a:cxnLst/>
              <a:rect l="l" t="t" r="r" b="b"/>
              <a:pathLst>
                <a:path w="532638" h="524386">
                  <a:moveTo>
                    <a:pt x="355726" y="0"/>
                  </a:moveTo>
                  <a:lnTo>
                    <a:pt x="0" y="524387"/>
                  </a:lnTo>
                  <a:lnTo>
                    <a:pt x="532637" y="524387"/>
                  </a:lnTo>
                  <a:lnTo>
                    <a:pt x="532637" y="284482"/>
                  </a:lnTo>
                  <a:lnTo>
                    <a:pt x="355726" y="0"/>
                  </a:lnTo>
                  <a:close/>
                </a:path>
              </a:pathLst>
            </a:custGeom>
            <a:solidFill>
              <a:srgbClr val="016065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63500" y="232157"/>
              <a:ext cx="2461639" cy="541277"/>
            </a:xfrm>
            <a:custGeom>
              <a:avLst/>
              <a:gdLst/>
              <a:ahLst/>
              <a:cxnLst/>
              <a:rect l="l" t="t" r="r" b="b"/>
              <a:pathLst>
                <a:path w="2461639" h="541277">
                  <a:moveTo>
                    <a:pt x="0" y="0"/>
                  </a:moveTo>
                  <a:lnTo>
                    <a:pt x="348107" y="541278"/>
                  </a:lnTo>
                  <a:lnTo>
                    <a:pt x="2461639" y="541278"/>
                  </a:lnTo>
                  <a:lnTo>
                    <a:pt x="2461639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508635" y="63500"/>
              <a:ext cx="1839467" cy="587379"/>
            </a:xfrm>
            <a:custGeom>
              <a:avLst/>
              <a:gdLst/>
              <a:ahLst/>
              <a:cxnLst/>
              <a:rect l="l" t="t" r="r" b="b"/>
              <a:pathLst>
                <a:path w="1839467" h="587379">
                  <a:moveTo>
                    <a:pt x="0" y="0"/>
                  </a:moveTo>
                  <a:lnTo>
                    <a:pt x="1839466" y="0"/>
                  </a:lnTo>
                  <a:lnTo>
                    <a:pt x="1839466" y="587379"/>
                  </a:lnTo>
                  <a:lnTo>
                    <a:pt x="0" y="587379"/>
                  </a:lnTo>
                  <a:close/>
                </a:path>
              </a:pathLst>
            </a:custGeom>
            <a:solidFill>
              <a:srgbClr val="F7A707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264228" y="5339715"/>
            <a:ext cx="2588590" cy="836876"/>
            <a:chOff x="0" y="0"/>
            <a:chExt cx="2588590" cy="836879"/>
          </a:xfrm>
        </p:grpSpPr>
        <p:sp>
          <p:nvSpPr>
            <p:cNvPr id="28" name="Freeform 28"/>
            <p:cNvSpPr/>
            <p:nvPr/>
          </p:nvSpPr>
          <p:spPr>
            <a:xfrm>
              <a:off x="1992375" y="63500"/>
              <a:ext cx="532638" cy="524386"/>
            </a:xfrm>
            <a:custGeom>
              <a:avLst/>
              <a:gdLst/>
              <a:ahLst/>
              <a:cxnLst/>
              <a:rect l="l" t="t" r="r" b="b"/>
              <a:pathLst>
                <a:path w="532638" h="524386">
                  <a:moveTo>
                    <a:pt x="355727" y="0"/>
                  </a:moveTo>
                  <a:lnTo>
                    <a:pt x="0" y="524387"/>
                  </a:lnTo>
                  <a:lnTo>
                    <a:pt x="532638" y="524387"/>
                  </a:lnTo>
                  <a:lnTo>
                    <a:pt x="532638" y="284482"/>
                  </a:lnTo>
                  <a:lnTo>
                    <a:pt x="355727" y="0"/>
                  </a:lnTo>
                  <a:close/>
                </a:path>
              </a:pathLst>
            </a:custGeom>
            <a:solidFill>
              <a:srgbClr val="016065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63500" y="232157"/>
              <a:ext cx="2461640" cy="541277"/>
            </a:xfrm>
            <a:custGeom>
              <a:avLst/>
              <a:gdLst/>
              <a:ahLst/>
              <a:cxnLst/>
              <a:rect l="l" t="t" r="r" b="b"/>
              <a:pathLst>
                <a:path w="2461640" h="541277">
                  <a:moveTo>
                    <a:pt x="0" y="0"/>
                  </a:moveTo>
                  <a:lnTo>
                    <a:pt x="348107" y="541278"/>
                  </a:lnTo>
                  <a:lnTo>
                    <a:pt x="2461640" y="541278"/>
                  </a:lnTo>
                  <a:lnTo>
                    <a:pt x="246164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508635" y="63500"/>
              <a:ext cx="1839467" cy="587379"/>
            </a:xfrm>
            <a:custGeom>
              <a:avLst/>
              <a:gdLst/>
              <a:ahLst/>
              <a:cxnLst/>
              <a:rect l="l" t="t" r="r" b="b"/>
              <a:pathLst>
                <a:path w="1839467" h="587379">
                  <a:moveTo>
                    <a:pt x="0" y="0"/>
                  </a:moveTo>
                  <a:lnTo>
                    <a:pt x="1839467" y="0"/>
                  </a:lnTo>
                  <a:lnTo>
                    <a:pt x="1839467" y="587379"/>
                  </a:lnTo>
                  <a:lnTo>
                    <a:pt x="0" y="587379"/>
                  </a:lnTo>
                  <a:close/>
                </a:path>
              </a:pathLst>
            </a:custGeom>
            <a:solidFill>
              <a:srgbClr val="F7A707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156066" y="8688362"/>
            <a:ext cx="2588590" cy="836876"/>
            <a:chOff x="0" y="0"/>
            <a:chExt cx="2588590" cy="836879"/>
          </a:xfrm>
        </p:grpSpPr>
        <p:sp>
          <p:nvSpPr>
            <p:cNvPr id="32" name="Freeform 32"/>
            <p:cNvSpPr/>
            <p:nvPr/>
          </p:nvSpPr>
          <p:spPr>
            <a:xfrm>
              <a:off x="1992375" y="63500"/>
              <a:ext cx="532638" cy="524386"/>
            </a:xfrm>
            <a:custGeom>
              <a:avLst/>
              <a:gdLst/>
              <a:ahLst/>
              <a:cxnLst/>
              <a:rect l="l" t="t" r="r" b="b"/>
              <a:pathLst>
                <a:path w="532638" h="524386">
                  <a:moveTo>
                    <a:pt x="355727" y="0"/>
                  </a:moveTo>
                  <a:lnTo>
                    <a:pt x="0" y="524387"/>
                  </a:lnTo>
                  <a:lnTo>
                    <a:pt x="532638" y="524387"/>
                  </a:lnTo>
                  <a:lnTo>
                    <a:pt x="532638" y="284482"/>
                  </a:lnTo>
                  <a:lnTo>
                    <a:pt x="355727" y="0"/>
                  </a:lnTo>
                  <a:close/>
                </a:path>
              </a:pathLst>
            </a:custGeom>
            <a:solidFill>
              <a:srgbClr val="016065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63500" y="232157"/>
              <a:ext cx="2461640" cy="541277"/>
            </a:xfrm>
            <a:custGeom>
              <a:avLst/>
              <a:gdLst/>
              <a:ahLst/>
              <a:cxnLst/>
              <a:rect l="l" t="t" r="r" b="b"/>
              <a:pathLst>
                <a:path w="2461640" h="541277">
                  <a:moveTo>
                    <a:pt x="0" y="0"/>
                  </a:moveTo>
                  <a:lnTo>
                    <a:pt x="348107" y="541278"/>
                  </a:lnTo>
                  <a:lnTo>
                    <a:pt x="2461640" y="541278"/>
                  </a:lnTo>
                  <a:lnTo>
                    <a:pt x="246164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508635" y="63500"/>
              <a:ext cx="1839467" cy="587379"/>
            </a:xfrm>
            <a:custGeom>
              <a:avLst/>
              <a:gdLst/>
              <a:ahLst/>
              <a:cxnLst/>
              <a:rect l="l" t="t" r="r" b="b"/>
              <a:pathLst>
                <a:path w="1839467" h="587379">
                  <a:moveTo>
                    <a:pt x="0" y="0"/>
                  </a:moveTo>
                  <a:lnTo>
                    <a:pt x="1839467" y="0"/>
                  </a:lnTo>
                  <a:lnTo>
                    <a:pt x="1839467" y="587379"/>
                  </a:lnTo>
                  <a:lnTo>
                    <a:pt x="0" y="587379"/>
                  </a:lnTo>
                  <a:close/>
                </a:path>
              </a:pathLst>
            </a:custGeom>
            <a:solidFill>
              <a:srgbClr val="F7A707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852858" y="4540025"/>
            <a:ext cx="2588590" cy="836876"/>
            <a:chOff x="0" y="0"/>
            <a:chExt cx="2588590" cy="836879"/>
          </a:xfrm>
        </p:grpSpPr>
        <p:sp>
          <p:nvSpPr>
            <p:cNvPr id="36" name="Freeform 36"/>
            <p:cNvSpPr/>
            <p:nvPr/>
          </p:nvSpPr>
          <p:spPr>
            <a:xfrm>
              <a:off x="1992375" y="63500"/>
              <a:ext cx="532638" cy="524386"/>
            </a:xfrm>
            <a:custGeom>
              <a:avLst/>
              <a:gdLst/>
              <a:ahLst/>
              <a:cxnLst/>
              <a:rect l="l" t="t" r="r" b="b"/>
              <a:pathLst>
                <a:path w="532638" h="524386">
                  <a:moveTo>
                    <a:pt x="355727" y="0"/>
                  </a:moveTo>
                  <a:lnTo>
                    <a:pt x="0" y="524387"/>
                  </a:lnTo>
                  <a:lnTo>
                    <a:pt x="532638" y="524387"/>
                  </a:lnTo>
                  <a:lnTo>
                    <a:pt x="532638" y="284482"/>
                  </a:lnTo>
                  <a:lnTo>
                    <a:pt x="355727" y="0"/>
                  </a:lnTo>
                  <a:close/>
                </a:path>
              </a:pathLst>
            </a:custGeom>
            <a:solidFill>
              <a:srgbClr val="016065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63500" y="232157"/>
              <a:ext cx="2461640" cy="541277"/>
            </a:xfrm>
            <a:custGeom>
              <a:avLst/>
              <a:gdLst/>
              <a:ahLst/>
              <a:cxnLst/>
              <a:rect l="l" t="t" r="r" b="b"/>
              <a:pathLst>
                <a:path w="2461640" h="541277">
                  <a:moveTo>
                    <a:pt x="0" y="0"/>
                  </a:moveTo>
                  <a:lnTo>
                    <a:pt x="348107" y="541278"/>
                  </a:lnTo>
                  <a:lnTo>
                    <a:pt x="2461640" y="541278"/>
                  </a:lnTo>
                  <a:lnTo>
                    <a:pt x="246164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508635" y="63500"/>
              <a:ext cx="1839467" cy="587379"/>
            </a:xfrm>
            <a:custGeom>
              <a:avLst/>
              <a:gdLst/>
              <a:ahLst/>
              <a:cxnLst/>
              <a:rect l="l" t="t" r="r" b="b"/>
              <a:pathLst>
                <a:path w="1839467" h="587379">
                  <a:moveTo>
                    <a:pt x="0" y="0"/>
                  </a:moveTo>
                  <a:lnTo>
                    <a:pt x="1839467" y="0"/>
                  </a:lnTo>
                  <a:lnTo>
                    <a:pt x="1839467" y="587379"/>
                  </a:lnTo>
                  <a:lnTo>
                    <a:pt x="0" y="587379"/>
                  </a:lnTo>
                  <a:close/>
                </a:path>
              </a:pathLst>
            </a:custGeom>
            <a:solidFill>
              <a:srgbClr val="F7A707"/>
            </a:solid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39" name="Freeform 39"/>
          <p:cNvSpPr/>
          <p:nvPr/>
        </p:nvSpPr>
        <p:spPr>
          <a:xfrm>
            <a:off x="10455764" y="5280022"/>
            <a:ext cx="2877493" cy="3401558"/>
          </a:xfrm>
          <a:custGeom>
            <a:avLst/>
            <a:gdLst/>
            <a:ahLst/>
            <a:cxnLst/>
            <a:rect l="l" t="t" r="r" b="b"/>
            <a:pathLst>
              <a:path w="2877493" h="3401558">
                <a:moveTo>
                  <a:pt x="0" y="0"/>
                </a:moveTo>
                <a:lnTo>
                  <a:pt x="2877493" y="0"/>
                </a:lnTo>
                <a:lnTo>
                  <a:pt x="2877493" y="3401558"/>
                </a:lnTo>
                <a:lnTo>
                  <a:pt x="0" y="3401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40" name="Group 40"/>
          <p:cNvGrpSpPr/>
          <p:nvPr/>
        </p:nvGrpSpPr>
        <p:grpSpPr>
          <a:xfrm>
            <a:off x="11441592" y="3697748"/>
            <a:ext cx="2588590" cy="836876"/>
            <a:chOff x="0" y="0"/>
            <a:chExt cx="2588590" cy="836879"/>
          </a:xfrm>
        </p:grpSpPr>
        <p:sp>
          <p:nvSpPr>
            <p:cNvPr id="41" name="Freeform 41"/>
            <p:cNvSpPr/>
            <p:nvPr/>
          </p:nvSpPr>
          <p:spPr>
            <a:xfrm>
              <a:off x="1992376" y="63500"/>
              <a:ext cx="532638" cy="524386"/>
            </a:xfrm>
            <a:custGeom>
              <a:avLst/>
              <a:gdLst/>
              <a:ahLst/>
              <a:cxnLst/>
              <a:rect l="l" t="t" r="r" b="b"/>
              <a:pathLst>
                <a:path w="532638" h="524386">
                  <a:moveTo>
                    <a:pt x="355726" y="0"/>
                  </a:moveTo>
                  <a:lnTo>
                    <a:pt x="0" y="524387"/>
                  </a:lnTo>
                  <a:lnTo>
                    <a:pt x="532638" y="524387"/>
                  </a:lnTo>
                  <a:lnTo>
                    <a:pt x="532638" y="284482"/>
                  </a:lnTo>
                  <a:lnTo>
                    <a:pt x="355726" y="0"/>
                  </a:lnTo>
                  <a:close/>
                </a:path>
              </a:pathLst>
            </a:custGeom>
            <a:solidFill>
              <a:srgbClr val="016065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63500" y="232157"/>
              <a:ext cx="2461640" cy="541277"/>
            </a:xfrm>
            <a:custGeom>
              <a:avLst/>
              <a:gdLst/>
              <a:ahLst/>
              <a:cxnLst/>
              <a:rect l="l" t="t" r="r" b="b"/>
              <a:pathLst>
                <a:path w="2461640" h="541277">
                  <a:moveTo>
                    <a:pt x="0" y="0"/>
                  </a:moveTo>
                  <a:lnTo>
                    <a:pt x="348107" y="541278"/>
                  </a:lnTo>
                  <a:lnTo>
                    <a:pt x="2461640" y="541278"/>
                  </a:lnTo>
                  <a:lnTo>
                    <a:pt x="246164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508635" y="63500"/>
              <a:ext cx="1839468" cy="587379"/>
            </a:xfrm>
            <a:custGeom>
              <a:avLst/>
              <a:gdLst/>
              <a:ahLst/>
              <a:cxnLst/>
              <a:rect l="l" t="t" r="r" b="b"/>
              <a:pathLst>
                <a:path w="1839468" h="587379">
                  <a:moveTo>
                    <a:pt x="0" y="0"/>
                  </a:moveTo>
                  <a:lnTo>
                    <a:pt x="1839467" y="0"/>
                  </a:lnTo>
                  <a:lnTo>
                    <a:pt x="1839467" y="587379"/>
                  </a:lnTo>
                  <a:lnTo>
                    <a:pt x="0" y="587379"/>
                  </a:lnTo>
                  <a:close/>
                </a:path>
              </a:pathLst>
            </a:custGeom>
            <a:solidFill>
              <a:srgbClr val="F7A707"/>
            </a:solid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44" name="Freeform 44"/>
          <p:cNvSpPr/>
          <p:nvPr/>
        </p:nvSpPr>
        <p:spPr>
          <a:xfrm>
            <a:off x="14761502" y="-59531"/>
            <a:ext cx="2877493" cy="3455251"/>
          </a:xfrm>
          <a:custGeom>
            <a:avLst/>
            <a:gdLst/>
            <a:ahLst/>
            <a:cxnLst/>
            <a:rect l="l" t="t" r="r" b="b"/>
            <a:pathLst>
              <a:path w="2877493" h="3455251">
                <a:moveTo>
                  <a:pt x="0" y="0"/>
                </a:moveTo>
                <a:lnTo>
                  <a:pt x="2877493" y="0"/>
                </a:lnTo>
                <a:lnTo>
                  <a:pt x="2877493" y="3455251"/>
                </a:lnTo>
                <a:lnTo>
                  <a:pt x="0" y="34552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5" name="Freeform 45"/>
          <p:cNvSpPr/>
          <p:nvPr/>
        </p:nvSpPr>
        <p:spPr>
          <a:xfrm>
            <a:off x="-63503" y="-63503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6" name="TextBox 46"/>
          <p:cNvSpPr txBox="1"/>
          <p:nvPr/>
        </p:nvSpPr>
        <p:spPr>
          <a:xfrm>
            <a:off x="1248489" y="9535582"/>
            <a:ext cx="109262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651825" y="5731002"/>
            <a:ext cx="109262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606957" y="9339320"/>
            <a:ext cx="109262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089388" y="5391798"/>
            <a:ext cx="109262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049854" y="8740445"/>
            <a:ext cx="109262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655770" y="4629150"/>
            <a:ext cx="109262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1400292" y="7896796"/>
            <a:ext cx="109262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201334" y="3749831"/>
            <a:ext cx="109262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5838380" y="2610936"/>
            <a:ext cx="109262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5695505" y="6301511"/>
            <a:ext cx="109262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8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Name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319335" y="257680"/>
            <a:ext cx="1440656" cy="1397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 b="1">
                <a:solidFill>
                  <a:srgbClr val="FFFFFF"/>
                </a:solidFill>
                <a:latin typeface="BDKJ Bold"/>
                <a:ea typeface="BDKJ Bold"/>
                <a:cs typeface="BDKJ Bold"/>
                <a:sym typeface="BDKJ Bold"/>
              </a:rPr>
              <a:t>Titel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12293" y="-18951207"/>
            <a:ext cx="17624565" cy="21641705"/>
            <a:chOff x="0" y="0"/>
            <a:chExt cx="17624565" cy="21641702"/>
          </a:xfrm>
        </p:grpSpPr>
        <p:sp>
          <p:nvSpPr>
            <p:cNvPr id="3" name="Freeform 3"/>
            <p:cNvSpPr/>
            <p:nvPr/>
          </p:nvSpPr>
          <p:spPr>
            <a:xfrm>
              <a:off x="3412236" y="18951194"/>
              <a:ext cx="13933422" cy="2690495"/>
            </a:xfrm>
            <a:custGeom>
              <a:avLst/>
              <a:gdLst/>
              <a:ahLst/>
              <a:cxnLst/>
              <a:rect l="l" t="t" r="r" b="b"/>
              <a:pathLst>
                <a:path w="13933422" h="2690495">
                  <a:moveTo>
                    <a:pt x="0" y="0"/>
                  </a:moveTo>
                  <a:lnTo>
                    <a:pt x="0" y="2528569"/>
                  </a:lnTo>
                  <a:cubicBezTo>
                    <a:pt x="560704" y="2640964"/>
                    <a:pt x="1185926" y="2690494"/>
                    <a:pt x="1852803" y="2690494"/>
                  </a:cubicBezTo>
                  <a:cubicBezTo>
                    <a:pt x="6282054" y="2690494"/>
                    <a:pt x="12548233" y="503936"/>
                    <a:pt x="13933422" y="0"/>
                  </a:cubicBez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815500" y="7197719"/>
            <a:ext cx="18386669" cy="20568590"/>
            <a:chOff x="0" y="0"/>
            <a:chExt cx="18386666" cy="20568590"/>
          </a:xfrm>
        </p:grpSpPr>
        <p:sp>
          <p:nvSpPr>
            <p:cNvPr id="5" name="Freeform 5"/>
            <p:cNvSpPr/>
            <p:nvPr/>
          </p:nvSpPr>
          <p:spPr>
            <a:xfrm>
              <a:off x="10691875" y="0"/>
              <a:ext cx="4771389" cy="3092069"/>
            </a:xfrm>
            <a:custGeom>
              <a:avLst/>
              <a:gdLst/>
              <a:ahLst/>
              <a:cxnLst/>
              <a:rect l="l" t="t" r="r" b="b"/>
              <a:pathLst>
                <a:path w="4771389" h="3092069">
                  <a:moveTo>
                    <a:pt x="1382013" y="0"/>
                  </a:moveTo>
                  <a:cubicBezTo>
                    <a:pt x="825754" y="765429"/>
                    <a:pt x="371221" y="1836547"/>
                    <a:pt x="0" y="3092069"/>
                  </a:cubicBezTo>
                  <a:lnTo>
                    <a:pt x="4771389" y="3092069"/>
                  </a:lnTo>
                  <a:lnTo>
                    <a:pt x="4771389" y="880872"/>
                  </a:lnTo>
                  <a:cubicBezTo>
                    <a:pt x="3883531" y="441071"/>
                    <a:pt x="2765806" y="95250"/>
                    <a:pt x="1382013" y="0"/>
                  </a:cubicBezTo>
                  <a:close/>
                </a:path>
              </a:pathLst>
            </a:custGeom>
            <a:solidFill>
              <a:srgbClr val="77B800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493211" y="8116595"/>
            <a:ext cx="3409950" cy="1666875"/>
            <a:chOff x="0" y="0"/>
            <a:chExt cx="4546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46600" cy="2222500"/>
            </a:xfrm>
            <a:custGeom>
              <a:avLst/>
              <a:gdLst/>
              <a:ahLst/>
              <a:cxnLst/>
              <a:rect l="l" t="t" r="r" b="b"/>
              <a:pathLst>
                <a:path w="4546600" h="2222500">
                  <a:moveTo>
                    <a:pt x="0" y="0"/>
                  </a:moveTo>
                  <a:lnTo>
                    <a:pt x="4546600" y="0"/>
                  </a:lnTo>
                  <a:lnTo>
                    <a:pt x="4546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86908" y="5329218"/>
            <a:ext cx="4352163" cy="4352163"/>
            <a:chOff x="0" y="0"/>
            <a:chExt cx="5802884" cy="58028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02884" cy="5802884"/>
            </a:xfrm>
            <a:custGeom>
              <a:avLst/>
              <a:gdLst/>
              <a:ahLst/>
              <a:cxnLst/>
              <a:rect l="l" t="t" r="r" b="b"/>
              <a:pathLst>
                <a:path w="5802884" h="5802884">
                  <a:moveTo>
                    <a:pt x="2901442" y="0"/>
                  </a:moveTo>
                  <a:cubicBezTo>
                    <a:pt x="1299591" y="0"/>
                    <a:pt x="1016" y="1298067"/>
                    <a:pt x="0" y="2899537"/>
                  </a:cubicBezTo>
                  <a:lnTo>
                    <a:pt x="0" y="2902458"/>
                  </a:lnTo>
                  <a:cubicBezTo>
                    <a:pt x="635" y="4504436"/>
                    <a:pt x="1299337" y="5802884"/>
                    <a:pt x="2901442" y="5802884"/>
                  </a:cubicBezTo>
                  <a:cubicBezTo>
                    <a:pt x="4503801" y="5802884"/>
                    <a:pt x="5802884" y="4503801"/>
                    <a:pt x="5802884" y="2901442"/>
                  </a:cubicBezTo>
                  <a:cubicBezTo>
                    <a:pt x="5802884" y="1299083"/>
                    <a:pt x="4503801" y="0"/>
                    <a:pt x="2901442" y="0"/>
                  </a:cubicBezTo>
                  <a:close/>
                </a:path>
              </a:pathLst>
            </a:custGeom>
            <a:blipFill>
              <a:blip r:embed="rId3"/>
              <a:stretch>
                <a:fillRect l="-41960" r="-8039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0" name="Freeform 10"/>
          <p:cNvSpPr/>
          <p:nvPr/>
        </p:nvSpPr>
        <p:spPr>
          <a:xfrm>
            <a:off x="5286908" y="5329218"/>
            <a:ext cx="4352030" cy="4352030"/>
          </a:xfrm>
          <a:custGeom>
            <a:avLst/>
            <a:gdLst/>
            <a:ahLst/>
            <a:cxnLst/>
            <a:rect l="l" t="t" r="r" b="b"/>
            <a:pathLst>
              <a:path w="4352030" h="4352030">
                <a:moveTo>
                  <a:pt x="0" y="0"/>
                </a:moveTo>
                <a:lnTo>
                  <a:pt x="4352030" y="0"/>
                </a:lnTo>
                <a:lnTo>
                  <a:pt x="4352030" y="4352030"/>
                </a:lnTo>
                <a:lnTo>
                  <a:pt x="0" y="43520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1" name="Group 11"/>
          <p:cNvGrpSpPr/>
          <p:nvPr/>
        </p:nvGrpSpPr>
        <p:grpSpPr>
          <a:xfrm>
            <a:off x="7858058" y="1636709"/>
            <a:ext cx="5246370" cy="5246370"/>
            <a:chOff x="0" y="0"/>
            <a:chExt cx="6995160" cy="69951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995160" cy="6995160"/>
            </a:xfrm>
            <a:custGeom>
              <a:avLst/>
              <a:gdLst/>
              <a:ahLst/>
              <a:cxnLst/>
              <a:rect l="l" t="t" r="r" b="b"/>
              <a:pathLst>
                <a:path w="6995160" h="6995160">
                  <a:moveTo>
                    <a:pt x="3497580" y="0"/>
                  </a:moveTo>
                  <a:cubicBezTo>
                    <a:pt x="1565910" y="0"/>
                    <a:pt x="0" y="1565910"/>
                    <a:pt x="0" y="3497580"/>
                  </a:cubicBezTo>
                  <a:cubicBezTo>
                    <a:pt x="0" y="5429250"/>
                    <a:pt x="1565910" y="6995160"/>
                    <a:pt x="3497580" y="6995160"/>
                  </a:cubicBezTo>
                  <a:cubicBezTo>
                    <a:pt x="5429250" y="6995160"/>
                    <a:pt x="6995160" y="5429250"/>
                    <a:pt x="6995160" y="3497580"/>
                  </a:cubicBezTo>
                  <a:cubicBezTo>
                    <a:pt x="6995160" y="1565910"/>
                    <a:pt x="5429250" y="0"/>
                    <a:pt x="3497580" y="0"/>
                  </a:cubicBezTo>
                  <a:close/>
                </a:path>
              </a:pathLst>
            </a:custGeom>
            <a:blipFill>
              <a:blip r:embed="rId5"/>
              <a:stretch>
                <a:fillRect l="-25000" r="-25000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858058" y="1636709"/>
            <a:ext cx="5246341" cy="5246341"/>
          </a:xfrm>
          <a:custGeom>
            <a:avLst/>
            <a:gdLst/>
            <a:ahLst/>
            <a:cxnLst/>
            <a:rect l="l" t="t" r="r" b="b"/>
            <a:pathLst>
              <a:path w="5246341" h="5246341">
                <a:moveTo>
                  <a:pt x="0" y="0"/>
                </a:moveTo>
                <a:lnTo>
                  <a:pt x="5246342" y="0"/>
                </a:lnTo>
                <a:lnTo>
                  <a:pt x="5246342" y="5246342"/>
                </a:lnTo>
                <a:lnTo>
                  <a:pt x="0" y="52463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4" name="Group 14"/>
          <p:cNvGrpSpPr/>
          <p:nvPr/>
        </p:nvGrpSpPr>
        <p:grpSpPr>
          <a:xfrm>
            <a:off x="3936902" y="1876492"/>
            <a:ext cx="4886325" cy="3448050"/>
            <a:chOff x="0" y="0"/>
            <a:chExt cx="6515100" cy="4597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515100" cy="4597400"/>
            </a:xfrm>
            <a:custGeom>
              <a:avLst/>
              <a:gdLst/>
              <a:ahLst/>
              <a:cxnLst/>
              <a:rect l="l" t="t" r="r" b="b"/>
              <a:pathLst>
                <a:path w="6515100" h="4597400">
                  <a:moveTo>
                    <a:pt x="0" y="0"/>
                  </a:moveTo>
                  <a:lnTo>
                    <a:pt x="6515100" y="0"/>
                  </a:lnTo>
                  <a:lnTo>
                    <a:pt x="6515100" y="4597400"/>
                  </a:lnTo>
                  <a:lnTo>
                    <a:pt x="0" y="4597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19335" y="257680"/>
            <a:ext cx="1440656" cy="1397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 b="1">
                <a:solidFill>
                  <a:srgbClr val="FFFFFF"/>
                </a:solidFill>
                <a:latin typeface="BDKJ Bold"/>
                <a:ea typeface="BDKJ Bold"/>
                <a:cs typeface="BDKJ Bold"/>
                <a:sym typeface="BDKJ Bold"/>
              </a:rPr>
              <a:t>Titel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57635" y="2876560"/>
            <a:ext cx="4398378" cy="7261222"/>
            <a:chOff x="0" y="0"/>
            <a:chExt cx="4398378" cy="7261225"/>
          </a:xfrm>
        </p:grpSpPr>
        <p:sp>
          <p:nvSpPr>
            <p:cNvPr id="18" name="Freeform 18"/>
            <p:cNvSpPr/>
            <p:nvPr/>
          </p:nvSpPr>
          <p:spPr>
            <a:xfrm>
              <a:off x="1385061" y="6447791"/>
              <a:ext cx="1001394" cy="749934"/>
            </a:xfrm>
            <a:custGeom>
              <a:avLst/>
              <a:gdLst/>
              <a:ahLst/>
              <a:cxnLst/>
              <a:rect l="l" t="t" r="r" b="b"/>
              <a:pathLst>
                <a:path w="1001394" h="749934">
                  <a:moveTo>
                    <a:pt x="341121" y="749934"/>
                  </a:moveTo>
                  <a:lnTo>
                    <a:pt x="0" y="158876"/>
                  </a:lnTo>
                  <a:lnTo>
                    <a:pt x="955801" y="0"/>
                  </a:lnTo>
                  <a:lnTo>
                    <a:pt x="1001394" y="625474"/>
                  </a:lnTo>
                  <a:lnTo>
                    <a:pt x="341249" y="749807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56921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341121" y="0"/>
                  </a:moveTo>
                  <a:lnTo>
                    <a:pt x="0" y="591058"/>
                  </a:lnTo>
                  <a:lnTo>
                    <a:pt x="955674" y="749808"/>
                  </a:lnTo>
                  <a:lnTo>
                    <a:pt x="1001267" y="125476"/>
                  </a:lnTo>
                  <a:lnTo>
                    <a:pt x="341121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63500" y="618871"/>
              <a:ext cx="4271387" cy="6051804"/>
            </a:xfrm>
            <a:custGeom>
              <a:avLst/>
              <a:gdLst/>
              <a:ahLst/>
              <a:cxnLst/>
              <a:rect l="l" t="t" r="r" b="b"/>
              <a:pathLst>
                <a:path w="4271387" h="6051804">
                  <a:moveTo>
                    <a:pt x="0" y="0"/>
                  </a:moveTo>
                  <a:lnTo>
                    <a:pt x="4271387" y="318897"/>
                  </a:lnTo>
                  <a:lnTo>
                    <a:pt x="4271387" y="6017387"/>
                  </a:lnTo>
                  <a:lnTo>
                    <a:pt x="0" y="605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598042" y="63500"/>
              <a:ext cx="1625726" cy="1057656"/>
            </a:xfrm>
            <a:custGeom>
              <a:avLst/>
              <a:gdLst/>
              <a:ahLst/>
              <a:cxnLst/>
              <a:rect l="l" t="t" r="r" b="b"/>
              <a:pathLst>
                <a:path w="1625726" h="1057656">
                  <a:moveTo>
                    <a:pt x="0" y="0"/>
                  </a:moveTo>
                  <a:lnTo>
                    <a:pt x="0" y="943229"/>
                  </a:lnTo>
                  <a:lnTo>
                    <a:pt x="1625726" y="1057656"/>
                  </a:lnTo>
                  <a:lnTo>
                    <a:pt x="1625726" y="306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726182" y="6141212"/>
              <a:ext cx="1626995" cy="1056513"/>
            </a:xfrm>
            <a:custGeom>
              <a:avLst/>
              <a:gdLst/>
              <a:ahLst/>
              <a:cxnLst/>
              <a:rect l="l" t="t" r="r" b="b"/>
              <a:pathLst>
                <a:path w="1626995" h="1056513">
                  <a:moveTo>
                    <a:pt x="0" y="1056513"/>
                  </a:moveTo>
                  <a:lnTo>
                    <a:pt x="0" y="113285"/>
                  </a:lnTo>
                  <a:lnTo>
                    <a:pt x="1626996" y="0"/>
                  </a:lnTo>
                  <a:lnTo>
                    <a:pt x="1626996" y="749808"/>
                  </a:lnTo>
                  <a:lnTo>
                    <a:pt x="0" y="1056513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69667" y="-63503"/>
            <a:ext cx="4398378" cy="7261222"/>
            <a:chOff x="0" y="0"/>
            <a:chExt cx="4398378" cy="7261225"/>
          </a:xfrm>
        </p:grpSpPr>
        <p:sp>
          <p:nvSpPr>
            <p:cNvPr id="24" name="Freeform 24"/>
            <p:cNvSpPr/>
            <p:nvPr/>
          </p:nvSpPr>
          <p:spPr>
            <a:xfrm>
              <a:off x="2011932" y="6447791"/>
              <a:ext cx="1001394" cy="749935"/>
            </a:xfrm>
            <a:custGeom>
              <a:avLst/>
              <a:gdLst/>
              <a:ahLst/>
              <a:cxnLst/>
              <a:rect l="l" t="t" r="r" b="b"/>
              <a:pathLst>
                <a:path w="1001394" h="749935">
                  <a:moveTo>
                    <a:pt x="660272" y="749935"/>
                  </a:moveTo>
                  <a:lnTo>
                    <a:pt x="1001394" y="158876"/>
                  </a:lnTo>
                  <a:lnTo>
                    <a:pt x="45593" y="0"/>
                  </a:lnTo>
                  <a:lnTo>
                    <a:pt x="0" y="625474"/>
                  </a:lnTo>
                  <a:lnTo>
                    <a:pt x="660145" y="749808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3140199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660145" y="0"/>
                  </a:moveTo>
                  <a:lnTo>
                    <a:pt x="1001267" y="591058"/>
                  </a:lnTo>
                  <a:lnTo>
                    <a:pt x="45593" y="749808"/>
                  </a:lnTo>
                  <a:lnTo>
                    <a:pt x="0" y="125476"/>
                  </a:lnTo>
                  <a:lnTo>
                    <a:pt x="660145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3500" y="618871"/>
              <a:ext cx="4271387" cy="6051804"/>
            </a:xfrm>
            <a:custGeom>
              <a:avLst/>
              <a:gdLst/>
              <a:ahLst/>
              <a:cxnLst/>
              <a:rect l="l" t="t" r="r" b="b"/>
              <a:pathLst>
                <a:path w="4271387" h="6051804">
                  <a:moveTo>
                    <a:pt x="4271387" y="0"/>
                  </a:moveTo>
                  <a:lnTo>
                    <a:pt x="0" y="318897"/>
                  </a:lnTo>
                  <a:lnTo>
                    <a:pt x="0" y="6017387"/>
                  </a:lnTo>
                  <a:lnTo>
                    <a:pt x="4271387" y="6051804"/>
                  </a:lnTo>
                  <a:lnTo>
                    <a:pt x="42713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2174619" y="63500"/>
              <a:ext cx="1625725" cy="1057656"/>
            </a:xfrm>
            <a:custGeom>
              <a:avLst/>
              <a:gdLst/>
              <a:ahLst/>
              <a:cxnLst/>
              <a:rect l="l" t="t" r="r" b="b"/>
              <a:pathLst>
                <a:path w="1625725" h="1057656">
                  <a:moveTo>
                    <a:pt x="1625725" y="0"/>
                  </a:moveTo>
                  <a:lnTo>
                    <a:pt x="1625725" y="943229"/>
                  </a:lnTo>
                  <a:lnTo>
                    <a:pt x="0" y="1057656"/>
                  </a:lnTo>
                  <a:lnTo>
                    <a:pt x="0" y="306578"/>
                  </a:lnTo>
                  <a:lnTo>
                    <a:pt x="1625725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045082" y="6141212"/>
              <a:ext cx="1627122" cy="1056513"/>
            </a:xfrm>
            <a:custGeom>
              <a:avLst/>
              <a:gdLst/>
              <a:ahLst/>
              <a:cxnLst/>
              <a:rect l="l" t="t" r="r" b="b"/>
              <a:pathLst>
                <a:path w="1627122" h="1056513">
                  <a:moveTo>
                    <a:pt x="1627122" y="1056514"/>
                  </a:moveTo>
                  <a:lnTo>
                    <a:pt x="1627122" y="113285"/>
                  </a:lnTo>
                  <a:lnTo>
                    <a:pt x="0" y="0"/>
                  </a:lnTo>
                  <a:lnTo>
                    <a:pt x="0" y="749808"/>
                  </a:lnTo>
                  <a:lnTo>
                    <a:pt x="1626995" y="1056387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9475" y="1028700"/>
            <a:ext cx="10991850" cy="9258300"/>
            <a:chOff x="0" y="0"/>
            <a:chExt cx="14655800" cy="12344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55800" cy="12344400"/>
            </a:xfrm>
            <a:custGeom>
              <a:avLst/>
              <a:gdLst/>
              <a:ahLst/>
              <a:cxnLst/>
              <a:rect l="l" t="t" r="r" b="b"/>
              <a:pathLst>
                <a:path w="14655800" h="12344400">
                  <a:moveTo>
                    <a:pt x="0" y="0"/>
                  </a:moveTo>
                  <a:lnTo>
                    <a:pt x="14655800" y="0"/>
                  </a:lnTo>
                  <a:lnTo>
                    <a:pt x="14655800" y="12344400"/>
                  </a:lnTo>
                  <a:lnTo>
                    <a:pt x="0" y="1234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543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3412293" y="-18951207"/>
            <a:ext cx="17624565" cy="21641705"/>
            <a:chOff x="0" y="0"/>
            <a:chExt cx="17624565" cy="21641702"/>
          </a:xfrm>
        </p:grpSpPr>
        <p:sp>
          <p:nvSpPr>
            <p:cNvPr id="5" name="Freeform 5"/>
            <p:cNvSpPr/>
            <p:nvPr/>
          </p:nvSpPr>
          <p:spPr>
            <a:xfrm>
              <a:off x="3412236" y="18951194"/>
              <a:ext cx="13933422" cy="2690495"/>
            </a:xfrm>
            <a:custGeom>
              <a:avLst/>
              <a:gdLst/>
              <a:ahLst/>
              <a:cxnLst/>
              <a:rect l="l" t="t" r="r" b="b"/>
              <a:pathLst>
                <a:path w="13933422" h="2690495">
                  <a:moveTo>
                    <a:pt x="0" y="0"/>
                  </a:moveTo>
                  <a:lnTo>
                    <a:pt x="0" y="2528569"/>
                  </a:lnTo>
                  <a:cubicBezTo>
                    <a:pt x="560704" y="2640964"/>
                    <a:pt x="1185926" y="2690494"/>
                    <a:pt x="1852803" y="2690494"/>
                  </a:cubicBezTo>
                  <a:cubicBezTo>
                    <a:pt x="6282054" y="2690494"/>
                    <a:pt x="12548233" y="503936"/>
                    <a:pt x="13933422" y="0"/>
                  </a:cubicBez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824705" y="7194937"/>
            <a:ext cx="18386669" cy="20568590"/>
            <a:chOff x="0" y="0"/>
            <a:chExt cx="18386666" cy="20568590"/>
          </a:xfrm>
        </p:grpSpPr>
        <p:sp>
          <p:nvSpPr>
            <p:cNvPr id="7" name="Freeform 7"/>
            <p:cNvSpPr/>
            <p:nvPr/>
          </p:nvSpPr>
          <p:spPr>
            <a:xfrm>
              <a:off x="10691875" y="0"/>
              <a:ext cx="4771389" cy="3092069"/>
            </a:xfrm>
            <a:custGeom>
              <a:avLst/>
              <a:gdLst/>
              <a:ahLst/>
              <a:cxnLst/>
              <a:rect l="l" t="t" r="r" b="b"/>
              <a:pathLst>
                <a:path w="4771389" h="3092069">
                  <a:moveTo>
                    <a:pt x="1382013" y="0"/>
                  </a:moveTo>
                  <a:cubicBezTo>
                    <a:pt x="825754" y="765429"/>
                    <a:pt x="371221" y="1836547"/>
                    <a:pt x="0" y="3092069"/>
                  </a:cubicBezTo>
                  <a:lnTo>
                    <a:pt x="4771389" y="3092069"/>
                  </a:lnTo>
                  <a:lnTo>
                    <a:pt x="4771389" y="880872"/>
                  </a:lnTo>
                  <a:cubicBezTo>
                    <a:pt x="3883531" y="441071"/>
                    <a:pt x="2765806" y="95250"/>
                    <a:pt x="1382013" y="0"/>
                  </a:cubicBezTo>
                  <a:close/>
                </a:path>
              </a:pathLst>
            </a:custGeom>
            <a:solidFill>
              <a:srgbClr val="77B800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493211" y="8116595"/>
            <a:ext cx="3409950" cy="1666875"/>
            <a:chOff x="0" y="0"/>
            <a:chExt cx="4546600" cy="2222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46600" cy="2222500"/>
            </a:xfrm>
            <a:custGeom>
              <a:avLst/>
              <a:gdLst/>
              <a:ahLst/>
              <a:cxnLst/>
              <a:rect l="l" t="t" r="r" b="b"/>
              <a:pathLst>
                <a:path w="4546600" h="2222500">
                  <a:moveTo>
                    <a:pt x="0" y="0"/>
                  </a:moveTo>
                  <a:lnTo>
                    <a:pt x="4546600" y="0"/>
                  </a:lnTo>
                  <a:lnTo>
                    <a:pt x="4546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19335" y="257680"/>
            <a:ext cx="1440656" cy="1397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 b="1">
                <a:solidFill>
                  <a:srgbClr val="FFFFFF"/>
                </a:solidFill>
                <a:latin typeface="BDKJ Bold"/>
                <a:ea typeface="BDKJ Bold"/>
                <a:cs typeface="BDKJ Bold"/>
                <a:sym typeface="BDKJ Bold"/>
              </a:rPr>
              <a:t>Titel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3569667" y="-63503"/>
            <a:ext cx="4398378" cy="7261222"/>
            <a:chOff x="0" y="0"/>
            <a:chExt cx="4398378" cy="7261225"/>
          </a:xfrm>
        </p:grpSpPr>
        <p:sp>
          <p:nvSpPr>
            <p:cNvPr id="12" name="Freeform 12"/>
            <p:cNvSpPr/>
            <p:nvPr/>
          </p:nvSpPr>
          <p:spPr>
            <a:xfrm>
              <a:off x="2011932" y="6447791"/>
              <a:ext cx="1001394" cy="749935"/>
            </a:xfrm>
            <a:custGeom>
              <a:avLst/>
              <a:gdLst/>
              <a:ahLst/>
              <a:cxnLst/>
              <a:rect l="l" t="t" r="r" b="b"/>
              <a:pathLst>
                <a:path w="1001394" h="749935">
                  <a:moveTo>
                    <a:pt x="660272" y="749935"/>
                  </a:moveTo>
                  <a:lnTo>
                    <a:pt x="1001394" y="158876"/>
                  </a:lnTo>
                  <a:lnTo>
                    <a:pt x="45593" y="0"/>
                  </a:lnTo>
                  <a:lnTo>
                    <a:pt x="0" y="625474"/>
                  </a:lnTo>
                  <a:lnTo>
                    <a:pt x="660145" y="749808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140199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660145" y="0"/>
                  </a:moveTo>
                  <a:lnTo>
                    <a:pt x="1001267" y="591058"/>
                  </a:lnTo>
                  <a:lnTo>
                    <a:pt x="45593" y="749808"/>
                  </a:lnTo>
                  <a:lnTo>
                    <a:pt x="0" y="125476"/>
                  </a:lnTo>
                  <a:lnTo>
                    <a:pt x="660145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63500" y="618871"/>
              <a:ext cx="4271387" cy="6051804"/>
            </a:xfrm>
            <a:custGeom>
              <a:avLst/>
              <a:gdLst/>
              <a:ahLst/>
              <a:cxnLst/>
              <a:rect l="l" t="t" r="r" b="b"/>
              <a:pathLst>
                <a:path w="4271387" h="6051804">
                  <a:moveTo>
                    <a:pt x="4271387" y="0"/>
                  </a:moveTo>
                  <a:lnTo>
                    <a:pt x="0" y="318897"/>
                  </a:lnTo>
                  <a:lnTo>
                    <a:pt x="0" y="6017387"/>
                  </a:lnTo>
                  <a:lnTo>
                    <a:pt x="4271387" y="6051804"/>
                  </a:lnTo>
                  <a:lnTo>
                    <a:pt x="42713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74619" y="63500"/>
              <a:ext cx="1625725" cy="1057656"/>
            </a:xfrm>
            <a:custGeom>
              <a:avLst/>
              <a:gdLst/>
              <a:ahLst/>
              <a:cxnLst/>
              <a:rect l="l" t="t" r="r" b="b"/>
              <a:pathLst>
                <a:path w="1625725" h="1057656">
                  <a:moveTo>
                    <a:pt x="1625725" y="0"/>
                  </a:moveTo>
                  <a:lnTo>
                    <a:pt x="1625725" y="943229"/>
                  </a:lnTo>
                  <a:lnTo>
                    <a:pt x="0" y="1057656"/>
                  </a:lnTo>
                  <a:lnTo>
                    <a:pt x="0" y="306578"/>
                  </a:lnTo>
                  <a:lnTo>
                    <a:pt x="1625725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45082" y="6141212"/>
              <a:ext cx="1627122" cy="1056513"/>
            </a:xfrm>
            <a:custGeom>
              <a:avLst/>
              <a:gdLst/>
              <a:ahLst/>
              <a:cxnLst/>
              <a:rect l="l" t="t" r="r" b="b"/>
              <a:pathLst>
                <a:path w="1627122" h="1056513">
                  <a:moveTo>
                    <a:pt x="1627122" y="1056514"/>
                  </a:moveTo>
                  <a:lnTo>
                    <a:pt x="1627122" y="113285"/>
                  </a:lnTo>
                  <a:lnTo>
                    <a:pt x="0" y="0"/>
                  </a:lnTo>
                  <a:lnTo>
                    <a:pt x="0" y="749808"/>
                  </a:lnTo>
                  <a:lnTo>
                    <a:pt x="1626995" y="1056387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57635" y="2876560"/>
            <a:ext cx="4398378" cy="7261222"/>
            <a:chOff x="0" y="0"/>
            <a:chExt cx="4398378" cy="7261225"/>
          </a:xfrm>
        </p:grpSpPr>
        <p:sp>
          <p:nvSpPr>
            <p:cNvPr id="18" name="Freeform 18"/>
            <p:cNvSpPr/>
            <p:nvPr/>
          </p:nvSpPr>
          <p:spPr>
            <a:xfrm>
              <a:off x="1385061" y="6447791"/>
              <a:ext cx="1001394" cy="749934"/>
            </a:xfrm>
            <a:custGeom>
              <a:avLst/>
              <a:gdLst/>
              <a:ahLst/>
              <a:cxnLst/>
              <a:rect l="l" t="t" r="r" b="b"/>
              <a:pathLst>
                <a:path w="1001394" h="749934">
                  <a:moveTo>
                    <a:pt x="341121" y="749934"/>
                  </a:moveTo>
                  <a:lnTo>
                    <a:pt x="0" y="158876"/>
                  </a:lnTo>
                  <a:lnTo>
                    <a:pt x="955801" y="0"/>
                  </a:lnTo>
                  <a:lnTo>
                    <a:pt x="1001394" y="625474"/>
                  </a:lnTo>
                  <a:lnTo>
                    <a:pt x="341249" y="749807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56921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341121" y="0"/>
                  </a:moveTo>
                  <a:lnTo>
                    <a:pt x="0" y="591058"/>
                  </a:lnTo>
                  <a:lnTo>
                    <a:pt x="955674" y="749808"/>
                  </a:lnTo>
                  <a:lnTo>
                    <a:pt x="1001267" y="125476"/>
                  </a:lnTo>
                  <a:lnTo>
                    <a:pt x="341121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63500" y="618871"/>
              <a:ext cx="4271387" cy="6051804"/>
            </a:xfrm>
            <a:custGeom>
              <a:avLst/>
              <a:gdLst/>
              <a:ahLst/>
              <a:cxnLst/>
              <a:rect l="l" t="t" r="r" b="b"/>
              <a:pathLst>
                <a:path w="4271387" h="6051804">
                  <a:moveTo>
                    <a:pt x="0" y="0"/>
                  </a:moveTo>
                  <a:lnTo>
                    <a:pt x="4271387" y="318897"/>
                  </a:lnTo>
                  <a:lnTo>
                    <a:pt x="4271387" y="6017387"/>
                  </a:lnTo>
                  <a:lnTo>
                    <a:pt x="0" y="605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598042" y="63500"/>
              <a:ext cx="1625726" cy="1057656"/>
            </a:xfrm>
            <a:custGeom>
              <a:avLst/>
              <a:gdLst/>
              <a:ahLst/>
              <a:cxnLst/>
              <a:rect l="l" t="t" r="r" b="b"/>
              <a:pathLst>
                <a:path w="1625726" h="1057656">
                  <a:moveTo>
                    <a:pt x="0" y="0"/>
                  </a:moveTo>
                  <a:lnTo>
                    <a:pt x="0" y="943229"/>
                  </a:lnTo>
                  <a:lnTo>
                    <a:pt x="1625726" y="1057656"/>
                  </a:lnTo>
                  <a:lnTo>
                    <a:pt x="1625726" y="306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726182" y="6141212"/>
              <a:ext cx="1626995" cy="1056513"/>
            </a:xfrm>
            <a:custGeom>
              <a:avLst/>
              <a:gdLst/>
              <a:ahLst/>
              <a:cxnLst/>
              <a:rect l="l" t="t" r="r" b="b"/>
              <a:pathLst>
                <a:path w="1626995" h="1056513">
                  <a:moveTo>
                    <a:pt x="0" y="1056513"/>
                  </a:moveTo>
                  <a:lnTo>
                    <a:pt x="0" y="113285"/>
                  </a:lnTo>
                  <a:lnTo>
                    <a:pt x="1626996" y="0"/>
                  </a:lnTo>
                  <a:lnTo>
                    <a:pt x="1626996" y="749808"/>
                  </a:lnTo>
                  <a:lnTo>
                    <a:pt x="0" y="1056513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12293" y="-18951207"/>
            <a:ext cx="17624565" cy="21641705"/>
            <a:chOff x="0" y="0"/>
            <a:chExt cx="17624565" cy="21641702"/>
          </a:xfrm>
        </p:grpSpPr>
        <p:sp>
          <p:nvSpPr>
            <p:cNvPr id="3" name="Freeform 3"/>
            <p:cNvSpPr/>
            <p:nvPr/>
          </p:nvSpPr>
          <p:spPr>
            <a:xfrm>
              <a:off x="3412236" y="18951194"/>
              <a:ext cx="13933422" cy="2690495"/>
            </a:xfrm>
            <a:custGeom>
              <a:avLst/>
              <a:gdLst/>
              <a:ahLst/>
              <a:cxnLst/>
              <a:rect l="l" t="t" r="r" b="b"/>
              <a:pathLst>
                <a:path w="13933422" h="2690495">
                  <a:moveTo>
                    <a:pt x="0" y="0"/>
                  </a:moveTo>
                  <a:lnTo>
                    <a:pt x="0" y="2528569"/>
                  </a:lnTo>
                  <a:cubicBezTo>
                    <a:pt x="560704" y="2640964"/>
                    <a:pt x="1185926" y="2690494"/>
                    <a:pt x="1852803" y="2690494"/>
                  </a:cubicBezTo>
                  <a:cubicBezTo>
                    <a:pt x="6282054" y="2690494"/>
                    <a:pt x="12548233" y="503936"/>
                    <a:pt x="13933422" y="0"/>
                  </a:cubicBez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824705" y="7194937"/>
            <a:ext cx="18386669" cy="20568590"/>
            <a:chOff x="0" y="0"/>
            <a:chExt cx="18386666" cy="20568590"/>
          </a:xfrm>
        </p:grpSpPr>
        <p:sp>
          <p:nvSpPr>
            <p:cNvPr id="5" name="Freeform 5"/>
            <p:cNvSpPr/>
            <p:nvPr/>
          </p:nvSpPr>
          <p:spPr>
            <a:xfrm>
              <a:off x="10691875" y="0"/>
              <a:ext cx="4771389" cy="3092069"/>
            </a:xfrm>
            <a:custGeom>
              <a:avLst/>
              <a:gdLst/>
              <a:ahLst/>
              <a:cxnLst/>
              <a:rect l="l" t="t" r="r" b="b"/>
              <a:pathLst>
                <a:path w="4771389" h="3092069">
                  <a:moveTo>
                    <a:pt x="1382013" y="0"/>
                  </a:moveTo>
                  <a:cubicBezTo>
                    <a:pt x="825754" y="765429"/>
                    <a:pt x="371221" y="1836547"/>
                    <a:pt x="0" y="3092069"/>
                  </a:cubicBezTo>
                  <a:lnTo>
                    <a:pt x="4771389" y="3092069"/>
                  </a:lnTo>
                  <a:lnTo>
                    <a:pt x="4771389" y="880872"/>
                  </a:lnTo>
                  <a:cubicBezTo>
                    <a:pt x="3883531" y="441071"/>
                    <a:pt x="2765806" y="95250"/>
                    <a:pt x="1382013" y="0"/>
                  </a:cubicBezTo>
                  <a:close/>
                </a:path>
              </a:pathLst>
            </a:custGeom>
            <a:solidFill>
              <a:srgbClr val="77B800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493211" y="8116595"/>
            <a:ext cx="3409950" cy="1666875"/>
            <a:chOff x="0" y="0"/>
            <a:chExt cx="4546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46600" cy="2222500"/>
            </a:xfrm>
            <a:custGeom>
              <a:avLst/>
              <a:gdLst/>
              <a:ahLst/>
              <a:cxnLst/>
              <a:rect l="l" t="t" r="r" b="b"/>
              <a:pathLst>
                <a:path w="4546600" h="2222500">
                  <a:moveTo>
                    <a:pt x="0" y="0"/>
                  </a:moveTo>
                  <a:lnTo>
                    <a:pt x="4546600" y="0"/>
                  </a:lnTo>
                  <a:lnTo>
                    <a:pt x="4546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724" y="2876560"/>
            <a:ext cx="4398378" cy="7261222"/>
            <a:chOff x="0" y="0"/>
            <a:chExt cx="4398378" cy="7261225"/>
          </a:xfrm>
        </p:grpSpPr>
        <p:sp>
          <p:nvSpPr>
            <p:cNvPr id="9" name="Freeform 9"/>
            <p:cNvSpPr/>
            <p:nvPr/>
          </p:nvSpPr>
          <p:spPr>
            <a:xfrm>
              <a:off x="1385061" y="6447791"/>
              <a:ext cx="1001394" cy="749934"/>
            </a:xfrm>
            <a:custGeom>
              <a:avLst/>
              <a:gdLst/>
              <a:ahLst/>
              <a:cxnLst/>
              <a:rect l="l" t="t" r="r" b="b"/>
              <a:pathLst>
                <a:path w="1001394" h="749934">
                  <a:moveTo>
                    <a:pt x="341121" y="749934"/>
                  </a:moveTo>
                  <a:lnTo>
                    <a:pt x="0" y="158876"/>
                  </a:lnTo>
                  <a:lnTo>
                    <a:pt x="955801" y="0"/>
                  </a:lnTo>
                  <a:lnTo>
                    <a:pt x="1001394" y="625474"/>
                  </a:lnTo>
                  <a:lnTo>
                    <a:pt x="341249" y="749807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6921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341121" y="0"/>
                  </a:moveTo>
                  <a:lnTo>
                    <a:pt x="0" y="591058"/>
                  </a:lnTo>
                  <a:lnTo>
                    <a:pt x="955674" y="749808"/>
                  </a:lnTo>
                  <a:lnTo>
                    <a:pt x="1001267" y="125476"/>
                  </a:lnTo>
                  <a:lnTo>
                    <a:pt x="341121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3500" y="618871"/>
              <a:ext cx="4271387" cy="6051804"/>
            </a:xfrm>
            <a:custGeom>
              <a:avLst/>
              <a:gdLst/>
              <a:ahLst/>
              <a:cxnLst/>
              <a:rect l="l" t="t" r="r" b="b"/>
              <a:pathLst>
                <a:path w="4271387" h="6051804">
                  <a:moveTo>
                    <a:pt x="0" y="0"/>
                  </a:moveTo>
                  <a:lnTo>
                    <a:pt x="4271387" y="318897"/>
                  </a:lnTo>
                  <a:lnTo>
                    <a:pt x="4271387" y="6017387"/>
                  </a:lnTo>
                  <a:lnTo>
                    <a:pt x="0" y="605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98042" y="63500"/>
              <a:ext cx="1625726" cy="1057656"/>
            </a:xfrm>
            <a:custGeom>
              <a:avLst/>
              <a:gdLst/>
              <a:ahLst/>
              <a:cxnLst/>
              <a:rect l="l" t="t" r="r" b="b"/>
              <a:pathLst>
                <a:path w="1625726" h="1057656">
                  <a:moveTo>
                    <a:pt x="0" y="0"/>
                  </a:moveTo>
                  <a:lnTo>
                    <a:pt x="0" y="943229"/>
                  </a:lnTo>
                  <a:lnTo>
                    <a:pt x="1625726" y="1057656"/>
                  </a:lnTo>
                  <a:lnTo>
                    <a:pt x="1625726" y="306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726182" y="6141212"/>
              <a:ext cx="1626996" cy="1056513"/>
            </a:xfrm>
            <a:custGeom>
              <a:avLst/>
              <a:gdLst/>
              <a:ahLst/>
              <a:cxnLst/>
              <a:rect l="l" t="t" r="r" b="b"/>
              <a:pathLst>
                <a:path w="1626996" h="1056513">
                  <a:moveTo>
                    <a:pt x="0" y="1056513"/>
                  </a:moveTo>
                  <a:lnTo>
                    <a:pt x="0" y="113285"/>
                  </a:lnTo>
                  <a:lnTo>
                    <a:pt x="1626996" y="0"/>
                  </a:lnTo>
                  <a:lnTo>
                    <a:pt x="1626996" y="749808"/>
                  </a:lnTo>
                  <a:lnTo>
                    <a:pt x="0" y="1056513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665545" y="2389451"/>
            <a:ext cx="4398378" cy="7261222"/>
            <a:chOff x="0" y="0"/>
            <a:chExt cx="4398378" cy="7261225"/>
          </a:xfrm>
        </p:grpSpPr>
        <p:sp>
          <p:nvSpPr>
            <p:cNvPr id="15" name="Freeform 15"/>
            <p:cNvSpPr/>
            <p:nvPr/>
          </p:nvSpPr>
          <p:spPr>
            <a:xfrm>
              <a:off x="1385061" y="6447918"/>
              <a:ext cx="1001267" cy="749935"/>
            </a:xfrm>
            <a:custGeom>
              <a:avLst/>
              <a:gdLst/>
              <a:ahLst/>
              <a:cxnLst/>
              <a:rect l="l" t="t" r="r" b="b"/>
              <a:pathLst>
                <a:path w="1001267" h="749935">
                  <a:moveTo>
                    <a:pt x="955801" y="0"/>
                  </a:moveTo>
                  <a:lnTo>
                    <a:pt x="0" y="158876"/>
                  </a:lnTo>
                  <a:lnTo>
                    <a:pt x="341122" y="749935"/>
                  </a:lnTo>
                  <a:lnTo>
                    <a:pt x="1001267" y="625601"/>
                  </a:lnTo>
                  <a:lnTo>
                    <a:pt x="955674" y="127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56921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341122" y="0"/>
                  </a:moveTo>
                  <a:lnTo>
                    <a:pt x="0" y="591058"/>
                  </a:lnTo>
                  <a:lnTo>
                    <a:pt x="955674" y="749808"/>
                  </a:lnTo>
                  <a:lnTo>
                    <a:pt x="1001267" y="125476"/>
                  </a:lnTo>
                  <a:lnTo>
                    <a:pt x="341122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3500" y="618871"/>
              <a:ext cx="4271387" cy="6051805"/>
            </a:xfrm>
            <a:custGeom>
              <a:avLst/>
              <a:gdLst/>
              <a:ahLst/>
              <a:cxnLst/>
              <a:rect l="l" t="t" r="r" b="b"/>
              <a:pathLst>
                <a:path w="4271387" h="6051805">
                  <a:moveTo>
                    <a:pt x="0" y="0"/>
                  </a:moveTo>
                  <a:lnTo>
                    <a:pt x="4271387" y="318897"/>
                  </a:lnTo>
                  <a:lnTo>
                    <a:pt x="4271387" y="6017388"/>
                  </a:lnTo>
                  <a:lnTo>
                    <a:pt x="0" y="60518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598043" y="63500"/>
              <a:ext cx="1625726" cy="1057656"/>
            </a:xfrm>
            <a:custGeom>
              <a:avLst/>
              <a:gdLst/>
              <a:ahLst/>
              <a:cxnLst/>
              <a:rect l="l" t="t" r="r" b="b"/>
              <a:pathLst>
                <a:path w="1625726" h="1057656">
                  <a:moveTo>
                    <a:pt x="0" y="0"/>
                  </a:moveTo>
                  <a:lnTo>
                    <a:pt x="0" y="943229"/>
                  </a:lnTo>
                  <a:lnTo>
                    <a:pt x="1625725" y="1057656"/>
                  </a:lnTo>
                  <a:lnTo>
                    <a:pt x="1625725" y="306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726310" y="6141213"/>
              <a:ext cx="1626996" cy="1056513"/>
            </a:xfrm>
            <a:custGeom>
              <a:avLst/>
              <a:gdLst/>
              <a:ahLst/>
              <a:cxnLst/>
              <a:rect l="l" t="t" r="r" b="b"/>
              <a:pathLst>
                <a:path w="1626996" h="1056513">
                  <a:moveTo>
                    <a:pt x="1626995" y="0"/>
                  </a:moveTo>
                  <a:lnTo>
                    <a:pt x="0" y="113284"/>
                  </a:lnTo>
                  <a:lnTo>
                    <a:pt x="0" y="1056513"/>
                  </a:lnTo>
                  <a:lnTo>
                    <a:pt x="1626995" y="749935"/>
                  </a:lnTo>
                  <a:lnTo>
                    <a:pt x="1626995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166541" y="1446933"/>
            <a:ext cx="4398378" cy="7261222"/>
            <a:chOff x="0" y="0"/>
            <a:chExt cx="4398378" cy="7261225"/>
          </a:xfrm>
        </p:grpSpPr>
        <p:sp>
          <p:nvSpPr>
            <p:cNvPr id="21" name="Freeform 21"/>
            <p:cNvSpPr/>
            <p:nvPr/>
          </p:nvSpPr>
          <p:spPr>
            <a:xfrm>
              <a:off x="1385061" y="6447917"/>
              <a:ext cx="1001267" cy="749936"/>
            </a:xfrm>
            <a:custGeom>
              <a:avLst/>
              <a:gdLst/>
              <a:ahLst/>
              <a:cxnLst/>
              <a:rect l="l" t="t" r="r" b="b"/>
              <a:pathLst>
                <a:path w="1001267" h="749936">
                  <a:moveTo>
                    <a:pt x="955801" y="0"/>
                  </a:moveTo>
                  <a:lnTo>
                    <a:pt x="0" y="158877"/>
                  </a:lnTo>
                  <a:lnTo>
                    <a:pt x="341121" y="749936"/>
                  </a:lnTo>
                  <a:lnTo>
                    <a:pt x="1001267" y="625602"/>
                  </a:lnTo>
                  <a:lnTo>
                    <a:pt x="955674" y="127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56921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341121" y="0"/>
                  </a:moveTo>
                  <a:lnTo>
                    <a:pt x="0" y="591058"/>
                  </a:lnTo>
                  <a:lnTo>
                    <a:pt x="955674" y="749808"/>
                  </a:lnTo>
                  <a:lnTo>
                    <a:pt x="1001267" y="125476"/>
                  </a:lnTo>
                  <a:lnTo>
                    <a:pt x="341121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63500" y="618871"/>
              <a:ext cx="4271387" cy="6051805"/>
            </a:xfrm>
            <a:custGeom>
              <a:avLst/>
              <a:gdLst/>
              <a:ahLst/>
              <a:cxnLst/>
              <a:rect l="l" t="t" r="r" b="b"/>
              <a:pathLst>
                <a:path w="4271387" h="6051805">
                  <a:moveTo>
                    <a:pt x="0" y="0"/>
                  </a:moveTo>
                  <a:lnTo>
                    <a:pt x="4271387" y="318897"/>
                  </a:lnTo>
                  <a:lnTo>
                    <a:pt x="4271387" y="6017388"/>
                  </a:lnTo>
                  <a:lnTo>
                    <a:pt x="0" y="60518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598042" y="63500"/>
              <a:ext cx="1625726" cy="1057656"/>
            </a:xfrm>
            <a:custGeom>
              <a:avLst/>
              <a:gdLst/>
              <a:ahLst/>
              <a:cxnLst/>
              <a:rect l="l" t="t" r="r" b="b"/>
              <a:pathLst>
                <a:path w="1625726" h="1057656">
                  <a:moveTo>
                    <a:pt x="0" y="0"/>
                  </a:moveTo>
                  <a:lnTo>
                    <a:pt x="0" y="943229"/>
                  </a:lnTo>
                  <a:lnTo>
                    <a:pt x="1625726" y="1057656"/>
                  </a:lnTo>
                  <a:lnTo>
                    <a:pt x="1625726" y="306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726309" y="6141212"/>
              <a:ext cx="1626995" cy="1056513"/>
            </a:xfrm>
            <a:custGeom>
              <a:avLst/>
              <a:gdLst/>
              <a:ahLst/>
              <a:cxnLst/>
              <a:rect l="l" t="t" r="r" b="b"/>
              <a:pathLst>
                <a:path w="1626995" h="1056513">
                  <a:moveTo>
                    <a:pt x="1626996" y="0"/>
                  </a:moveTo>
                  <a:lnTo>
                    <a:pt x="0" y="113285"/>
                  </a:lnTo>
                  <a:lnTo>
                    <a:pt x="0" y="1056514"/>
                  </a:lnTo>
                  <a:lnTo>
                    <a:pt x="1626996" y="749936"/>
                  </a:lnTo>
                  <a:lnTo>
                    <a:pt x="1626996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29437" y="87868"/>
            <a:ext cx="4398378" cy="7261222"/>
            <a:chOff x="0" y="0"/>
            <a:chExt cx="4398378" cy="7261225"/>
          </a:xfrm>
        </p:grpSpPr>
        <p:sp>
          <p:nvSpPr>
            <p:cNvPr id="27" name="Freeform 27"/>
            <p:cNvSpPr/>
            <p:nvPr/>
          </p:nvSpPr>
          <p:spPr>
            <a:xfrm>
              <a:off x="2011932" y="6447790"/>
              <a:ext cx="1001394" cy="749935"/>
            </a:xfrm>
            <a:custGeom>
              <a:avLst/>
              <a:gdLst/>
              <a:ahLst/>
              <a:cxnLst/>
              <a:rect l="l" t="t" r="r" b="b"/>
              <a:pathLst>
                <a:path w="1001394" h="749935">
                  <a:moveTo>
                    <a:pt x="660272" y="749935"/>
                  </a:moveTo>
                  <a:lnTo>
                    <a:pt x="1001394" y="158877"/>
                  </a:lnTo>
                  <a:lnTo>
                    <a:pt x="45593" y="0"/>
                  </a:lnTo>
                  <a:lnTo>
                    <a:pt x="0" y="625475"/>
                  </a:lnTo>
                  <a:lnTo>
                    <a:pt x="660145" y="749808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3140199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660145" y="0"/>
                  </a:moveTo>
                  <a:lnTo>
                    <a:pt x="1001267" y="591058"/>
                  </a:lnTo>
                  <a:lnTo>
                    <a:pt x="45593" y="749808"/>
                  </a:lnTo>
                  <a:lnTo>
                    <a:pt x="0" y="125476"/>
                  </a:lnTo>
                  <a:lnTo>
                    <a:pt x="660145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63500" y="618871"/>
              <a:ext cx="4271387" cy="6051804"/>
            </a:xfrm>
            <a:custGeom>
              <a:avLst/>
              <a:gdLst/>
              <a:ahLst/>
              <a:cxnLst/>
              <a:rect l="l" t="t" r="r" b="b"/>
              <a:pathLst>
                <a:path w="4271387" h="6051804">
                  <a:moveTo>
                    <a:pt x="4271387" y="0"/>
                  </a:moveTo>
                  <a:lnTo>
                    <a:pt x="0" y="318897"/>
                  </a:lnTo>
                  <a:lnTo>
                    <a:pt x="0" y="6017387"/>
                  </a:lnTo>
                  <a:lnTo>
                    <a:pt x="4271387" y="6051804"/>
                  </a:lnTo>
                  <a:lnTo>
                    <a:pt x="42713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174619" y="63500"/>
              <a:ext cx="1625725" cy="1057656"/>
            </a:xfrm>
            <a:custGeom>
              <a:avLst/>
              <a:gdLst/>
              <a:ahLst/>
              <a:cxnLst/>
              <a:rect l="l" t="t" r="r" b="b"/>
              <a:pathLst>
                <a:path w="1625725" h="1057656">
                  <a:moveTo>
                    <a:pt x="1625725" y="0"/>
                  </a:moveTo>
                  <a:lnTo>
                    <a:pt x="1625725" y="943229"/>
                  </a:lnTo>
                  <a:lnTo>
                    <a:pt x="0" y="1057656"/>
                  </a:lnTo>
                  <a:lnTo>
                    <a:pt x="0" y="306578"/>
                  </a:lnTo>
                  <a:lnTo>
                    <a:pt x="1625725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045082" y="6141212"/>
              <a:ext cx="1627122" cy="1056513"/>
            </a:xfrm>
            <a:custGeom>
              <a:avLst/>
              <a:gdLst/>
              <a:ahLst/>
              <a:cxnLst/>
              <a:rect l="l" t="t" r="r" b="b"/>
              <a:pathLst>
                <a:path w="1627122" h="1056513">
                  <a:moveTo>
                    <a:pt x="1627122" y="1056513"/>
                  </a:moveTo>
                  <a:lnTo>
                    <a:pt x="1627122" y="113284"/>
                  </a:lnTo>
                  <a:lnTo>
                    <a:pt x="0" y="0"/>
                  </a:lnTo>
                  <a:lnTo>
                    <a:pt x="0" y="749808"/>
                  </a:lnTo>
                  <a:lnTo>
                    <a:pt x="1626995" y="1056386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05308" y="7176078"/>
            <a:ext cx="2771775" cy="2895600"/>
            <a:chOff x="0" y="0"/>
            <a:chExt cx="3695700" cy="3860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95700" cy="3860800"/>
            </a:xfrm>
            <a:custGeom>
              <a:avLst/>
              <a:gdLst/>
              <a:ahLst/>
              <a:cxnLst/>
              <a:rect l="l" t="t" r="r" b="b"/>
              <a:pathLst>
                <a:path w="3695700" h="3860800">
                  <a:moveTo>
                    <a:pt x="0" y="0"/>
                  </a:moveTo>
                  <a:lnTo>
                    <a:pt x="3695700" y="0"/>
                  </a:lnTo>
                  <a:lnTo>
                    <a:pt x="3695700" y="3860800"/>
                  </a:lnTo>
                  <a:lnTo>
                    <a:pt x="0" y="386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319335" y="257680"/>
            <a:ext cx="1440656" cy="1397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 b="1">
                <a:solidFill>
                  <a:srgbClr val="FFFFFF"/>
                </a:solidFill>
                <a:latin typeface="BDKJ Bold"/>
                <a:ea typeface="BDKJ Bold"/>
                <a:cs typeface="BDKJ Bold"/>
                <a:sym typeface="BDKJ Bold"/>
              </a:rPr>
              <a:t>Titel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65238" y="5065385"/>
            <a:ext cx="3187484" cy="733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9"/>
              </a:lnSpc>
            </a:pPr>
            <a:r>
              <a:rPr lang="en-US" sz="2499">
                <a:solidFill>
                  <a:srgbClr val="000000"/>
                </a:solidFill>
                <a:latin typeface="BDKJ"/>
                <a:ea typeface="BDKJ"/>
                <a:cs typeface="BDKJ"/>
                <a:sym typeface="BDKJ"/>
              </a:rPr>
              <a:t>Text</a:t>
            </a:r>
          </a:p>
          <a:p>
            <a:pPr algn="l">
              <a:lnSpc>
                <a:spcPts val="2849"/>
              </a:lnSpc>
            </a:pPr>
            <a:endParaRPr lang="en-US" sz="2499">
              <a:solidFill>
                <a:srgbClr val="000000"/>
              </a:solidFill>
              <a:latin typeface="BDKJ"/>
              <a:ea typeface="BDKJ"/>
              <a:cs typeface="BDKJ"/>
              <a:sym typeface="BDKJ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855974" y="4155624"/>
            <a:ext cx="720328" cy="698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BDKJ Bold"/>
                <a:ea typeface="BDKJ Bold"/>
                <a:cs typeface="BDKJ Bold"/>
                <a:sym typeface="BDKJ Bold"/>
              </a:rPr>
              <a:t>Titel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12293" y="-18951207"/>
            <a:ext cx="17624565" cy="21641705"/>
            <a:chOff x="0" y="0"/>
            <a:chExt cx="17624565" cy="21641702"/>
          </a:xfrm>
        </p:grpSpPr>
        <p:sp>
          <p:nvSpPr>
            <p:cNvPr id="3" name="Freeform 3"/>
            <p:cNvSpPr/>
            <p:nvPr/>
          </p:nvSpPr>
          <p:spPr>
            <a:xfrm>
              <a:off x="3412236" y="18951194"/>
              <a:ext cx="13933422" cy="2690495"/>
            </a:xfrm>
            <a:custGeom>
              <a:avLst/>
              <a:gdLst/>
              <a:ahLst/>
              <a:cxnLst/>
              <a:rect l="l" t="t" r="r" b="b"/>
              <a:pathLst>
                <a:path w="13933422" h="2690495">
                  <a:moveTo>
                    <a:pt x="0" y="0"/>
                  </a:moveTo>
                  <a:lnTo>
                    <a:pt x="0" y="2528569"/>
                  </a:lnTo>
                  <a:cubicBezTo>
                    <a:pt x="560704" y="2640964"/>
                    <a:pt x="1185926" y="2690494"/>
                    <a:pt x="1852803" y="2690494"/>
                  </a:cubicBezTo>
                  <a:cubicBezTo>
                    <a:pt x="6282054" y="2690494"/>
                    <a:pt x="12548233" y="503936"/>
                    <a:pt x="13933422" y="0"/>
                  </a:cubicBez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824705" y="7194937"/>
            <a:ext cx="18386669" cy="20568590"/>
            <a:chOff x="0" y="0"/>
            <a:chExt cx="18386666" cy="20568590"/>
          </a:xfrm>
        </p:grpSpPr>
        <p:sp>
          <p:nvSpPr>
            <p:cNvPr id="5" name="Freeform 5"/>
            <p:cNvSpPr/>
            <p:nvPr/>
          </p:nvSpPr>
          <p:spPr>
            <a:xfrm>
              <a:off x="10691875" y="0"/>
              <a:ext cx="4771389" cy="3092069"/>
            </a:xfrm>
            <a:custGeom>
              <a:avLst/>
              <a:gdLst/>
              <a:ahLst/>
              <a:cxnLst/>
              <a:rect l="l" t="t" r="r" b="b"/>
              <a:pathLst>
                <a:path w="4771389" h="3092069">
                  <a:moveTo>
                    <a:pt x="1382013" y="0"/>
                  </a:moveTo>
                  <a:cubicBezTo>
                    <a:pt x="825754" y="765429"/>
                    <a:pt x="371221" y="1836547"/>
                    <a:pt x="0" y="3092069"/>
                  </a:cubicBezTo>
                  <a:lnTo>
                    <a:pt x="4771389" y="3092069"/>
                  </a:lnTo>
                  <a:lnTo>
                    <a:pt x="4771389" y="880872"/>
                  </a:lnTo>
                  <a:cubicBezTo>
                    <a:pt x="3883531" y="441071"/>
                    <a:pt x="2765806" y="95250"/>
                    <a:pt x="1382013" y="0"/>
                  </a:cubicBezTo>
                  <a:close/>
                </a:path>
              </a:pathLst>
            </a:custGeom>
            <a:solidFill>
              <a:srgbClr val="77B800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493211" y="8116595"/>
            <a:ext cx="3409950" cy="1666875"/>
            <a:chOff x="0" y="0"/>
            <a:chExt cx="4546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46600" cy="2222500"/>
            </a:xfrm>
            <a:custGeom>
              <a:avLst/>
              <a:gdLst/>
              <a:ahLst/>
              <a:cxnLst/>
              <a:rect l="l" t="t" r="r" b="b"/>
              <a:pathLst>
                <a:path w="4546600" h="2222500">
                  <a:moveTo>
                    <a:pt x="0" y="0"/>
                  </a:moveTo>
                  <a:lnTo>
                    <a:pt x="4546600" y="0"/>
                  </a:lnTo>
                  <a:lnTo>
                    <a:pt x="4546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724" y="2876560"/>
            <a:ext cx="4398378" cy="7261222"/>
            <a:chOff x="0" y="0"/>
            <a:chExt cx="4398378" cy="7261225"/>
          </a:xfrm>
        </p:grpSpPr>
        <p:sp>
          <p:nvSpPr>
            <p:cNvPr id="9" name="Freeform 9"/>
            <p:cNvSpPr/>
            <p:nvPr/>
          </p:nvSpPr>
          <p:spPr>
            <a:xfrm>
              <a:off x="1385061" y="6447791"/>
              <a:ext cx="1001394" cy="749934"/>
            </a:xfrm>
            <a:custGeom>
              <a:avLst/>
              <a:gdLst/>
              <a:ahLst/>
              <a:cxnLst/>
              <a:rect l="l" t="t" r="r" b="b"/>
              <a:pathLst>
                <a:path w="1001394" h="749934">
                  <a:moveTo>
                    <a:pt x="341121" y="749934"/>
                  </a:moveTo>
                  <a:lnTo>
                    <a:pt x="0" y="158876"/>
                  </a:lnTo>
                  <a:lnTo>
                    <a:pt x="955801" y="0"/>
                  </a:lnTo>
                  <a:lnTo>
                    <a:pt x="1001394" y="625474"/>
                  </a:lnTo>
                  <a:lnTo>
                    <a:pt x="341249" y="749807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6921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341121" y="0"/>
                  </a:moveTo>
                  <a:lnTo>
                    <a:pt x="0" y="591058"/>
                  </a:lnTo>
                  <a:lnTo>
                    <a:pt x="955674" y="749808"/>
                  </a:lnTo>
                  <a:lnTo>
                    <a:pt x="1001267" y="125476"/>
                  </a:lnTo>
                  <a:lnTo>
                    <a:pt x="341121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3500" y="618871"/>
              <a:ext cx="4271387" cy="6051804"/>
            </a:xfrm>
            <a:custGeom>
              <a:avLst/>
              <a:gdLst/>
              <a:ahLst/>
              <a:cxnLst/>
              <a:rect l="l" t="t" r="r" b="b"/>
              <a:pathLst>
                <a:path w="4271387" h="6051804">
                  <a:moveTo>
                    <a:pt x="0" y="0"/>
                  </a:moveTo>
                  <a:lnTo>
                    <a:pt x="4271387" y="318897"/>
                  </a:lnTo>
                  <a:lnTo>
                    <a:pt x="4271387" y="6017387"/>
                  </a:lnTo>
                  <a:lnTo>
                    <a:pt x="0" y="60518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98042" y="63500"/>
              <a:ext cx="1625726" cy="1057656"/>
            </a:xfrm>
            <a:custGeom>
              <a:avLst/>
              <a:gdLst/>
              <a:ahLst/>
              <a:cxnLst/>
              <a:rect l="l" t="t" r="r" b="b"/>
              <a:pathLst>
                <a:path w="1625726" h="1057656">
                  <a:moveTo>
                    <a:pt x="0" y="0"/>
                  </a:moveTo>
                  <a:lnTo>
                    <a:pt x="0" y="943229"/>
                  </a:lnTo>
                  <a:lnTo>
                    <a:pt x="1625726" y="1057656"/>
                  </a:lnTo>
                  <a:lnTo>
                    <a:pt x="1625726" y="306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726182" y="6141212"/>
              <a:ext cx="1626996" cy="1056513"/>
            </a:xfrm>
            <a:custGeom>
              <a:avLst/>
              <a:gdLst/>
              <a:ahLst/>
              <a:cxnLst/>
              <a:rect l="l" t="t" r="r" b="b"/>
              <a:pathLst>
                <a:path w="1626996" h="1056513">
                  <a:moveTo>
                    <a:pt x="0" y="1056513"/>
                  </a:moveTo>
                  <a:lnTo>
                    <a:pt x="0" y="113285"/>
                  </a:lnTo>
                  <a:lnTo>
                    <a:pt x="1626996" y="0"/>
                  </a:lnTo>
                  <a:lnTo>
                    <a:pt x="1626996" y="749808"/>
                  </a:lnTo>
                  <a:lnTo>
                    <a:pt x="0" y="1056513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665545" y="2389451"/>
            <a:ext cx="4398378" cy="7261222"/>
            <a:chOff x="0" y="0"/>
            <a:chExt cx="4398378" cy="7261225"/>
          </a:xfrm>
        </p:grpSpPr>
        <p:sp>
          <p:nvSpPr>
            <p:cNvPr id="15" name="Freeform 15"/>
            <p:cNvSpPr/>
            <p:nvPr/>
          </p:nvSpPr>
          <p:spPr>
            <a:xfrm>
              <a:off x="1385061" y="6447918"/>
              <a:ext cx="1001267" cy="749935"/>
            </a:xfrm>
            <a:custGeom>
              <a:avLst/>
              <a:gdLst/>
              <a:ahLst/>
              <a:cxnLst/>
              <a:rect l="l" t="t" r="r" b="b"/>
              <a:pathLst>
                <a:path w="1001267" h="749935">
                  <a:moveTo>
                    <a:pt x="955801" y="0"/>
                  </a:moveTo>
                  <a:lnTo>
                    <a:pt x="0" y="158876"/>
                  </a:lnTo>
                  <a:lnTo>
                    <a:pt x="341122" y="749935"/>
                  </a:lnTo>
                  <a:lnTo>
                    <a:pt x="1001267" y="625601"/>
                  </a:lnTo>
                  <a:lnTo>
                    <a:pt x="955674" y="127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56921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341122" y="0"/>
                  </a:moveTo>
                  <a:lnTo>
                    <a:pt x="0" y="591058"/>
                  </a:lnTo>
                  <a:lnTo>
                    <a:pt x="955674" y="749808"/>
                  </a:lnTo>
                  <a:lnTo>
                    <a:pt x="1001267" y="125476"/>
                  </a:lnTo>
                  <a:lnTo>
                    <a:pt x="341122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3500" y="618871"/>
              <a:ext cx="4271387" cy="6051805"/>
            </a:xfrm>
            <a:custGeom>
              <a:avLst/>
              <a:gdLst/>
              <a:ahLst/>
              <a:cxnLst/>
              <a:rect l="l" t="t" r="r" b="b"/>
              <a:pathLst>
                <a:path w="4271387" h="6051805">
                  <a:moveTo>
                    <a:pt x="0" y="0"/>
                  </a:moveTo>
                  <a:lnTo>
                    <a:pt x="4271387" y="318897"/>
                  </a:lnTo>
                  <a:lnTo>
                    <a:pt x="4271387" y="6017388"/>
                  </a:lnTo>
                  <a:lnTo>
                    <a:pt x="0" y="60518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598043" y="63500"/>
              <a:ext cx="1625726" cy="1057656"/>
            </a:xfrm>
            <a:custGeom>
              <a:avLst/>
              <a:gdLst/>
              <a:ahLst/>
              <a:cxnLst/>
              <a:rect l="l" t="t" r="r" b="b"/>
              <a:pathLst>
                <a:path w="1625726" h="1057656">
                  <a:moveTo>
                    <a:pt x="0" y="0"/>
                  </a:moveTo>
                  <a:lnTo>
                    <a:pt x="0" y="943229"/>
                  </a:lnTo>
                  <a:lnTo>
                    <a:pt x="1625725" y="1057656"/>
                  </a:lnTo>
                  <a:lnTo>
                    <a:pt x="1625725" y="306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726310" y="6141213"/>
              <a:ext cx="1626996" cy="1056513"/>
            </a:xfrm>
            <a:custGeom>
              <a:avLst/>
              <a:gdLst/>
              <a:ahLst/>
              <a:cxnLst/>
              <a:rect l="l" t="t" r="r" b="b"/>
              <a:pathLst>
                <a:path w="1626996" h="1056513">
                  <a:moveTo>
                    <a:pt x="1626995" y="0"/>
                  </a:moveTo>
                  <a:lnTo>
                    <a:pt x="0" y="113284"/>
                  </a:lnTo>
                  <a:lnTo>
                    <a:pt x="0" y="1056513"/>
                  </a:lnTo>
                  <a:lnTo>
                    <a:pt x="1626995" y="749935"/>
                  </a:lnTo>
                  <a:lnTo>
                    <a:pt x="1626995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147491" y="1446933"/>
            <a:ext cx="4398378" cy="7261222"/>
            <a:chOff x="0" y="0"/>
            <a:chExt cx="4398378" cy="7261225"/>
          </a:xfrm>
        </p:grpSpPr>
        <p:sp>
          <p:nvSpPr>
            <p:cNvPr id="21" name="Freeform 21"/>
            <p:cNvSpPr/>
            <p:nvPr/>
          </p:nvSpPr>
          <p:spPr>
            <a:xfrm>
              <a:off x="1385061" y="6447917"/>
              <a:ext cx="1001267" cy="749936"/>
            </a:xfrm>
            <a:custGeom>
              <a:avLst/>
              <a:gdLst/>
              <a:ahLst/>
              <a:cxnLst/>
              <a:rect l="l" t="t" r="r" b="b"/>
              <a:pathLst>
                <a:path w="1001267" h="749936">
                  <a:moveTo>
                    <a:pt x="955801" y="0"/>
                  </a:moveTo>
                  <a:lnTo>
                    <a:pt x="0" y="158877"/>
                  </a:lnTo>
                  <a:lnTo>
                    <a:pt x="341121" y="749936"/>
                  </a:lnTo>
                  <a:lnTo>
                    <a:pt x="1001267" y="625602"/>
                  </a:lnTo>
                  <a:lnTo>
                    <a:pt x="955674" y="127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56921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341121" y="0"/>
                  </a:moveTo>
                  <a:lnTo>
                    <a:pt x="0" y="591058"/>
                  </a:lnTo>
                  <a:lnTo>
                    <a:pt x="955674" y="749808"/>
                  </a:lnTo>
                  <a:lnTo>
                    <a:pt x="1001267" y="125476"/>
                  </a:lnTo>
                  <a:lnTo>
                    <a:pt x="341121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63500" y="618871"/>
              <a:ext cx="4271387" cy="6051805"/>
            </a:xfrm>
            <a:custGeom>
              <a:avLst/>
              <a:gdLst/>
              <a:ahLst/>
              <a:cxnLst/>
              <a:rect l="l" t="t" r="r" b="b"/>
              <a:pathLst>
                <a:path w="4271387" h="6051805">
                  <a:moveTo>
                    <a:pt x="0" y="0"/>
                  </a:moveTo>
                  <a:lnTo>
                    <a:pt x="4271387" y="318897"/>
                  </a:lnTo>
                  <a:lnTo>
                    <a:pt x="4271387" y="6017388"/>
                  </a:lnTo>
                  <a:lnTo>
                    <a:pt x="0" y="60518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598042" y="63500"/>
              <a:ext cx="1625726" cy="1057656"/>
            </a:xfrm>
            <a:custGeom>
              <a:avLst/>
              <a:gdLst/>
              <a:ahLst/>
              <a:cxnLst/>
              <a:rect l="l" t="t" r="r" b="b"/>
              <a:pathLst>
                <a:path w="1625726" h="1057656">
                  <a:moveTo>
                    <a:pt x="0" y="0"/>
                  </a:moveTo>
                  <a:lnTo>
                    <a:pt x="0" y="943229"/>
                  </a:lnTo>
                  <a:lnTo>
                    <a:pt x="1625726" y="1057656"/>
                  </a:lnTo>
                  <a:lnTo>
                    <a:pt x="1625726" y="306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726309" y="6141212"/>
              <a:ext cx="1626995" cy="1056513"/>
            </a:xfrm>
            <a:custGeom>
              <a:avLst/>
              <a:gdLst/>
              <a:ahLst/>
              <a:cxnLst/>
              <a:rect l="l" t="t" r="r" b="b"/>
              <a:pathLst>
                <a:path w="1626995" h="1056513">
                  <a:moveTo>
                    <a:pt x="1626996" y="0"/>
                  </a:moveTo>
                  <a:lnTo>
                    <a:pt x="0" y="113285"/>
                  </a:lnTo>
                  <a:lnTo>
                    <a:pt x="0" y="1056514"/>
                  </a:lnTo>
                  <a:lnTo>
                    <a:pt x="1626996" y="749936"/>
                  </a:lnTo>
                  <a:lnTo>
                    <a:pt x="1626996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29437" y="87868"/>
            <a:ext cx="4398378" cy="7261222"/>
            <a:chOff x="0" y="0"/>
            <a:chExt cx="4398378" cy="7261225"/>
          </a:xfrm>
        </p:grpSpPr>
        <p:sp>
          <p:nvSpPr>
            <p:cNvPr id="27" name="Freeform 27"/>
            <p:cNvSpPr/>
            <p:nvPr/>
          </p:nvSpPr>
          <p:spPr>
            <a:xfrm>
              <a:off x="2011932" y="6447790"/>
              <a:ext cx="1001394" cy="749935"/>
            </a:xfrm>
            <a:custGeom>
              <a:avLst/>
              <a:gdLst/>
              <a:ahLst/>
              <a:cxnLst/>
              <a:rect l="l" t="t" r="r" b="b"/>
              <a:pathLst>
                <a:path w="1001394" h="749935">
                  <a:moveTo>
                    <a:pt x="660272" y="749935"/>
                  </a:moveTo>
                  <a:lnTo>
                    <a:pt x="1001394" y="158877"/>
                  </a:lnTo>
                  <a:lnTo>
                    <a:pt x="45593" y="0"/>
                  </a:lnTo>
                  <a:lnTo>
                    <a:pt x="0" y="625475"/>
                  </a:lnTo>
                  <a:lnTo>
                    <a:pt x="660145" y="749808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3140199" y="63500"/>
              <a:ext cx="1001267" cy="749808"/>
            </a:xfrm>
            <a:custGeom>
              <a:avLst/>
              <a:gdLst/>
              <a:ahLst/>
              <a:cxnLst/>
              <a:rect l="l" t="t" r="r" b="b"/>
              <a:pathLst>
                <a:path w="1001267" h="749808">
                  <a:moveTo>
                    <a:pt x="660145" y="0"/>
                  </a:moveTo>
                  <a:lnTo>
                    <a:pt x="1001267" y="591058"/>
                  </a:lnTo>
                  <a:lnTo>
                    <a:pt x="45593" y="749808"/>
                  </a:lnTo>
                  <a:lnTo>
                    <a:pt x="0" y="125476"/>
                  </a:lnTo>
                  <a:lnTo>
                    <a:pt x="660145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63500" y="618871"/>
              <a:ext cx="4271387" cy="6051804"/>
            </a:xfrm>
            <a:custGeom>
              <a:avLst/>
              <a:gdLst/>
              <a:ahLst/>
              <a:cxnLst/>
              <a:rect l="l" t="t" r="r" b="b"/>
              <a:pathLst>
                <a:path w="4271387" h="6051804">
                  <a:moveTo>
                    <a:pt x="4271387" y="0"/>
                  </a:moveTo>
                  <a:lnTo>
                    <a:pt x="0" y="318897"/>
                  </a:lnTo>
                  <a:lnTo>
                    <a:pt x="0" y="6017387"/>
                  </a:lnTo>
                  <a:lnTo>
                    <a:pt x="4271387" y="6051804"/>
                  </a:lnTo>
                  <a:lnTo>
                    <a:pt x="42713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174619" y="63500"/>
              <a:ext cx="1625725" cy="1057656"/>
            </a:xfrm>
            <a:custGeom>
              <a:avLst/>
              <a:gdLst/>
              <a:ahLst/>
              <a:cxnLst/>
              <a:rect l="l" t="t" r="r" b="b"/>
              <a:pathLst>
                <a:path w="1625725" h="1057656">
                  <a:moveTo>
                    <a:pt x="1625725" y="0"/>
                  </a:moveTo>
                  <a:lnTo>
                    <a:pt x="1625725" y="943229"/>
                  </a:lnTo>
                  <a:lnTo>
                    <a:pt x="0" y="1057656"/>
                  </a:lnTo>
                  <a:lnTo>
                    <a:pt x="0" y="306578"/>
                  </a:lnTo>
                  <a:lnTo>
                    <a:pt x="1625725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045082" y="6141212"/>
              <a:ext cx="1627122" cy="1056513"/>
            </a:xfrm>
            <a:custGeom>
              <a:avLst/>
              <a:gdLst/>
              <a:ahLst/>
              <a:cxnLst/>
              <a:rect l="l" t="t" r="r" b="b"/>
              <a:pathLst>
                <a:path w="1627122" h="1056513">
                  <a:moveTo>
                    <a:pt x="1627122" y="1056513"/>
                  </a:moveTo>
                  <a:lnTo>
                    <a:pt x="1627122" y="113284"/>
                  </a:lnTo>
                  <a:lnTo>
                    <a:pt x="0" y="0"/>
                  </a:lnTo>
                  <a:lnTo>
                    <a:pt x="0" y="749808"/>
                  </a:lnTo>
                  <a:lnTo>
                    <a:pt x="1626995" y="1056386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694855" y="565737"/>
            <a:ext cx="4171950" cy="3028950"/>
            <a:chOff x="0" y="0"/>
            <a:chExt cx="5562600" cy="40386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562600" cy="4038600"/>
            </a:xfrm>
            <a:custGeom>
              <a:avLst/>
              <a:gdLst/>
              <a:ahLst/>
              <a:cxnLst/>
              <a:rect l="l" t="t" r="r" b="b"/>
              <a:pathLst>
                <a:path w="5562600" h="4038600">
                  <a:moveTo>
                    <a:pt x="0" y="0"/>
                  </a:moveTo>
                  <a:lnTo>
                    <a:pt x="5562600" y="0"/>
                  </a:lnTo>
                  <a:lnTo>
                    <a:pt x="5562600" y="4038600"/>
                  </a:lnTo>
                  <a:lnTo>
                    <a:pt x="0" y="4038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213188" y="8116595"/>
            <a:ext cx="2552700" cy="2170405"/>
            <a:chOff x="0" y="0"/>
            <a:chExt cx="3403600" cy="289387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403600" cy="2893822"/>
            </a:xfrm>
            <a:custGeom>
              <a:avLst/>
              <a:gdLst/>
              <a:ahLst/>
              <a:cxnLst/>
              <a:rect l="l" t="t" r="r" b="b"/>
              <a:pathLst>
                <a:path w="3403600" h="2893822">
                  <a:moveTo>
                    <a:pt x="0" y="0"/>
                  </a:moveTo>
                  <a:lnTo>
                    <a:pt x="3403600" y="0"/>
                  </a:lnTo>
                  <a:lnTo>
                    <a:pt x="3403600" y="2893822"/>
                  </a:lnTo>
                  <a:lnTo>
                    <a:pt x="0" y="2893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946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19335" y="257680"/>
            <a:ext cx="1440656" cy="1397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 b="1">
                <a:solidFill>
                  <a:srgbClr val="FFFFFF"/>
                </a:solidFill>
                <a:latin typeface="BDKJ Bold"/>
                <a:ea typeface="BDKJ Bold"/>
                <a:cs typeface="BDKJ Bold"/>
                <a:sym typeface="BDKJ Bold"/>
              </a:rPr>
              <a:t>Titel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06030" y="4155624"/>
            <a:ext cx="720328" cy="698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 dirty="0">
                <a:solidFill>
                  <a:srgbClr val="000000"/>
                </a:solidFill>
                <a:latin typeface="BDKJ Bold"/>
                <a:ea typeface="BDKJ Bold"/>
                <a:cs typeface="BDKJ Bold"/>
                <a:sym typeface="BDKJ Bold"/>
              </a:rPr>
              <a:t>Titel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65238" y="5065385"/>
            <a:ext cx="3187484" cy="733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9"/>
              </a:lnSpc>
            </a:pPr>
            <a:r>
              <a:rPr lang="en-US" sz="2499">
                <a:solidFill>
                  <a:srgbClr val="000000"/>
                </a:solidFill>
                <a:latin typeface="BDKJ"/>
                <a:ea typeface="BDKJ"/>
                <a:cs typeface="BDKJ"/>
                <a:sym typeface="BDKJ"/>
              </a:rPr>
              <a:t>Text</a:t>
            </a:r>
          </a:p>
          <a:p>
            <a:pPr algn="l">
              <a:lnSpc>
                <a:spcPts val="2849"/>
              </a:lnSpc>
            </a:pPr>
            <a:endParaRPr lang="en-US" sz="2499">
              <a:solidFill>
                <a:srgbClr val="000000"/>
              </a:solidFill>
              <a:latin typeface="BDKJ"/>
              <a:ea typeface="BDKJ"/>
              <a:cs typeface="BDKJ"/>
              <a:sym typeface="BDKJ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3412293" y="-18951207"/>
            <a:ext cx="17624565" cy="21641705"/>
            <a:chOff x="0" y="0"/>
            <a:chExt cx="17624565" cy="21641702"/>
          </a:xfrm>
        </p:grpSpPr>
        <p:sp>
          <p:nvSpPr>
            <p:cNvPr id="5" name="Freeform 5"/>
            <p:cNvSpPr/>
            <p:nvPr/>
          </p:nvSpPr>
          <p:spPr>
            <a:xfrm>
              <a:off x="3412236" y="18951194"/>
              <a:ext cx="13933422" cy="2690495"/>
            </a:xfrm>
            <a:custGeom>
              <a:avLst/>
              <a:gdLst/>
              <a:ahLst/>
              <a:cxnLst/>
              <a:rect l="l" t="t" r="r" b="b"/>
              <a:pathLst>
                <a:path w="13933422" h="2690495">
                  <a:moveTo>
                    <a:pt x="0" y="0"/>
                  </a:moveTo>
                  <a:lnTo>
                    <a:pt x="0" y="2528569"/>
                  </a:lnTo>
                  <a:cubicBezTo>
                    <a:pt x="560704" y="2640964"/>
                    <a:pt x="1185926" y="2690494"/>
                    <a:pt x="1852803" y="2690494"/>
                  </a:cubicBezTo>
                  <a:cubicBezTo>
                    <a:pt x="6282054" y="2690494"/>
                    <a:pt x="12548233" y="503936"/>
                    <a:pt x="13933422" y="0"/>
                  </a:cubicBez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824705" y="7194937"/>
            <a:ext cx="18386669" cy="20568590"/>
            <a:chOff x="0" y="0"/>
            <a:chExt cx="18386666" cy="20568590"/>
          </a:xfrm>
        </p:grpSpPr>
        <p:sp>
          <p:nvSpPr>
            <p:cNvPr id="7" name="Freeform 7"/>
            <p:cNvSpPr/>
            <p:nvPr/>
          </p:nvSpPr>
          <p:spPr>
            <a:xfrm>
              <a:off x="10691875" y="0"/>
              <a:ext cx="4771389" cy="3092069"/>
            </a:xfrm>
            <a:custGeom>
              <a:avLst/>
              <a:gdLst/>
              <a:ahLst/>
              <a:cxnLst/>
              <a:rect l="l" t="t" r="r" b="b"/>
              <a:pathLst>
                <a:path w="4771389" h="3092069">
                  <a:moveTo>
                    <a:pt x="1382013" y="0"/>
                  </a:moveTo>
                  <a:cubicBezTo>
                    <a:pt x="825754" y="765429"/>
                    <a:pt x="371221" y="1836547"/>
                    <a:pt x="0" y="3092069"/>
                  </a:cubicBezTo>
                  <a:lnTo>
                    <a:pt x="4771389" y="3092069"/>
                  </a:lnTo>
                  <a:lnTo>
                    <a:pt x="4771389" y="880872"/>
                  </a:lnTo>
                  <a:cubicBezTo>
                    <a:pt x="3883531" y="441071"/>
                    <a:pt x="2765806" y="95250"/>
                    <a:pt x="1382013" y="0"/>
                  </a:cubicBezTo>
                  <a:close/>
                </a:path>
              </a:pathLst>
            </a:custGeom>
            <a:solidFill>
              <a:srgbClr val="77B800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493211" y="8116595"/>
            <a:ext cx="3409950" cy="1666875"/>
            <a:chOff x="0" y="0"/>
            <a:chExt cx="4546600" cy="2222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46600" cy="2222500"/>
            </a:xfrm>
            <a:custGeom>
              <a:avLst/>
              <a:gdLst/>
              <a:ahLst/>
              <a:cxnLst/>
              <a:rect l="l" t="t" r="r" b="b"/>
              <a:pathLst>
                <a:path w="4546600" h="2222500">
                  <a:moveTo>
                    <a:pt x="0" y="0"/>
                  </a:moveTo>
                  <a:lnTo>
                    <a:pt x="4546600" y="0"/>
                  </a:lnTo>
                  <a:lnTo>
                    <a:pt x="4546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73384" y="134941"/>
            <a:ext cx="3486150" cy="3648075"/>
            <a:chOff x="0" y="0"/>
            <a:chExt cx="4648200" cy="48641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48200" cy="4864100"/>
            </a:xfrm>
            <a:custGeom>
              <a:avLst/>
              <a:gdLst/>
              <a:ahLst/>
              <a:cxnLst/>
              <a:rect l="l" t="t" r="r" b="b"/>
              <a:pathLst>
                <a:path w="4648200" h="4864100">
                  <a:moveTo>
                    <a:pt x="0" y="0"/>
                  </a:moveTo>
                  <a:lnTo>
                    <a:pt x="4648200" y="0"/>
                  </a:lnTo>
                  <a:lnTo>
                    <a:pt x="4648200" y="4864100"/>
                  </a:lnTo>
                  <a:lnTo>
                    <a:pt x="0" y="4864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63503" y="-63503"/>
            <a:ext cx="18414997" cy="10413997"/>
            <a:chOff x="0" y="0"/>
            <a:chExt cx="18415000" cy="10414000"/>
          </a:xfrm>
        </p:grpSpPr>
        <p:sp>
          <p:nvSpPr>
            <p:cNvPr id="13" name="Freeform 13"/>
            <p:cNvSpPr/>
            <p:nvPr/>
          </p:nvSpPr>
          <p:spPr>
            <a:xfrm>
              <a:off x="12001309" y="484124"/>
              <a:ext cx="6350446" cy="4627753"/>
            </a:xfrm>
            <a:custGeom>
              <a:avLst/>
              <a:gdLst/>
              <a:ahLst/>
              <a:cxnLst/>
              <a:rect l="l" t="t" r="r" b="b"/>
              <a:pathLst>
                <a:path w="6350446" h="4627753">
                  <a:moveTo>
                    <a:pt x="1578547" y="0"/>
                  </a:moveTo>
                  <a:cubicBezTo>
                    <a:pt x="957644" y="1397"/>
                    <a:pt x="398336" y="118364"/>
                    <a:pt x="166307" y="506095"/>
                  </a:cubicBezTo>
                  <a:cubicBezTo>
                    <a:pt x="-257872" y="1214882"/>
                    <a:pt x="252667" y="2682113"/>
                    <a:pt x="341567" y="3450844"/>
                  </a:cubicBezTo>
                  <a:lnTo>
                    <a:pt x="422847" y="3491484"/>
                  </a:lnTo>
                  <a:cubicBezTo>
                    <a:pt x="645859" y="3724529"/>
                    <a:pt x="1023431" y="3761105"/>
                    <a:pt x="1323278" y="3818509"/>
                  </a:cubicBezTo>
                  <a:cubicBezTo>
                    <a:pt x="2221676" y="3990721"/>
                    <a:pt x="3127947" y="4094988"/>
                    <a:pt x="4041966" y="4131056"/>
                  </a:cubicBezTo>
                  <a:cubicBezTo>
                    <a:pt x="4062160" y="4131818"/>
                    <a:pt x="4082226" y="4132453"/>
                    <a:pt x="4102418" y="4133088"/>
                  </a:cubicBezTo>
                  <a:cubicBezTo>
                    <a:pt x="4065969" y="4335526"/>
                    <a:pt x="3966147" y="4524248"/>
                    <a:pt x="3785554" y="4627753"/>
                  </a:cubicBezTo>
                  <a:cubicBezTo>
                    <a:pt x="4096068" y="4576445"/>
                    <a:pt x="4455733" y="4406392"/>
                    <a:pt x="4614102" y="4127627"/>
                  </a:cubicBezTo>
                  <a:cubicBezTo>
                    <a:pt x="5472494" y="4078351"/>
                    <a:pt x="6199315" y="3807333"/>
                    <a:pt x="6350445" y="3042158"/>
                  </a:cubicBezTo>
                  <a:lnTo>
                    <a:pt x="6350445" y="2380996"/>
                  </a:lnTo>
                  <a:cubicBezTo>
                    <a:pt x="6343841" y="2338578"/>
                    <a:pt x="6336094" y="2295271"/>
                    <a:pt x="6327078" y="2250948"/>
                  </a:cubicBezTo>
                  <a:lnTo>
                    <a:pt x="6327459" y="2251075"/>
                  </a:lnTo>
                  <a:cubicBezTo>
                    <a:pt x="6042089" y="844169"/>
                    <a:pt x="5002467" y="391795"/>
                    <a:pt x="3690938" y="234188"/>
                  </a:cubicBezTo>
                  <a:cubicBezTo>
                    <a:pt x="3250757" y="181356"/>
                    <a:pt x="2380807" y="1778"/>
                    <a:pt x="1602042" y="0"/>
                  </a:cubicBezTo>
                  <a:close/>
                </a:path>
              </a:pathLst>
            </a:custGeom>
            <a:solidFill>
              <a:srgbClr val="13587C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001309" y="484124"/>
              <a:ext cx="6350446" cy="4627753"/>
            </a:xfrm>
            <a:custGeom>
              <a:avLst/>
              <a:gdLst/>
              <a:ahLst/>
              <a:cxnLst/>
              <a:rect l="l" t="t" r="r" b="b"/>
              <a:pathLst>
                <a:path w="6350446" h="4627753">
                  <a:moveTo>
                    <a:pt x="1578547" y="0"/>
                  </a:moveTo>
                  <a:cubicBezTo>
                    <a:pt x="957644" y="1397"/>
                    <a:pt x="398336" y="118364"/>
                    <a:pt x="166307" y="506095"/>
                  </a:cubicBezTo>
                  <a:cubicBezTo>
                    <a:pt x="-257872" y="1214882"/>
                    <a:pt x="252667" y="2682113"/>
                    <a:pt x="341567" y="3450844"/>
                  </a:cubicBezTo>
                  <a:lnTo>
                    <a:pt x="422847" y="3491484"/>
                  </a:lnTo>
                  <a:cubicBezTo>
                    <a:pt x="645859" y="3724529"/>
                    <a:pt x="1023431" y="3761105"/>
                    <a:pt x="1323278" y="3818509"/>
                  </a:cubicBezTo>
                  <a:cubicBezTo>
                    <a:pt x="2221676" y="3990721"/>
                    <a:pt x="3127947" y="4094988"/>
                    <a:pt x="4041966" y="4131056"/>
                  </a:cubicBezTo>
                  <a:cubicBezTo>
                    <a:pt x="4062160" y="4131818"/>
                    <a:pt x="4082226" y="4132453"/>
                    <a:pt x="4102418" y="4133088"/>
                  </a:cubicBezTo>
                  <a:cubicBezTo>
                    <a:pt x="4065969" y="4335526"/>
                    <a:pt x="3966147" y="4524248"/>
                    <a:pt x="3785554" y="4627753"/>
                  </a:cubicBezTo>
                  <a:cubicBezTo>
                    <a:pt x="4096068" y="4576445"/>
                    <a:pt x="4455733" y="4406392"/>
                    <a:pt x="4614102" y="4127627"/>
                  </a:cubicBezTo>
                  <a:cubicBezTo>
                    <a:pt x="5472494" y="4078351"/>
                    <a:pt x="6199315" y="3807333"/>
                    <a:pt x="6350445" y="3042158"/>
                  </a:cubicBezTo>
                  <a:lnTo>
                    <a:pt x="6350445" y="2380996"/>
                  </a:lnTo>
                  <a:cubicBezTo>
                    <a:pt x="6343841" y="2338578"/>
                    <a:pt x="6336094" y="2295271"/>
                    <a:pt x="6327078" y="2250948"/>
                  </a:cubicBezTo>
                  <a:lnTo>
                    <a:pt x="6327459" y="2251075"/>
                  </a:lnTo>
                  <a:cubicBezTo>
                    <a:pt x="6042089" y="844169"/>
                    <a:pt x="5002467" y="391795"/>
                    <a:pt x="3690938" y="234188"/>
                  </a:cubicBezTo>
                  <a:cubicBezTo>
                    <a:pt x="3250757" y="181356"/>
                    <a:pt x="2380807" y="1778"/>
                    <a:pt x="1602042" y="0"/>
                  </a:cubicBezTo>
                  <a:close/>
                </a:path>
              </a:pathLst>
            </a:custGeom>
            <a:solidFill>
              <a:srgbClr val="007AB8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1723558" y="581004"/>
              <a:ext cx="6379604" cy="4627647"/>
            </a:xfrm>
            <a:custGeom>
              <a:avLst/>
              <a:gdLst/>
              <a:ahLst/>
              <a:cxnLst/>
              <a:rect l="l" t="t" r="r" b="b"/>
              <a:pathLst>
                <a:path w="6379604" h="4627647">
                  <a:moveTo>
                    <a:pt x="6327205" y="2251096"/>
                  </a:moveTo>
                  <a:cubicBezTo>
                    <a:pt x="6041837" y="844190"/>
                    <a:pt x="5002215" y="391816"/>
                    <a:pt x="3690686" y="234209"/>
                  </a:cubicBezTo>
                  <a:cubicBezTo>
                    <a:pt x="2894269" y="138578"/>
                    <a:pt x="691453" y="-371708"/>
                    <a:pt x="166309" y="506116"/>
                  </a:cubicBezTo>
                  <a:cubicBezTo>
                    <a:pt x="-257872" y="1214903"/>
                    <a:pt x="252668" y="2682134"/>
                    <a:pt x="341568" y="3450738"/>
                  </a:cubicBezTo>
                  <a:lnTo>
                    <a:pt x="422848" y="3491378"/>
                  </a:lnTo>
                  <a:cubicBezTo>
                    <a:pt x="645860" y="3724423"/>
                    <a:pt x="1023431" y="3760999"/>
                    <a:pt x="1323278" y="3818403"/>
                  </a:cubicBezTo>
                  <a:cubicBezTo>
                    <a:pt x="2221676" y="3990615"/>
                    <a:pt x="3127948" y="4094755"/>
                    <a:pt x="4041967" y="4130950"/>
                  </a:cubicBezTo>
                  <a:cubicBezTo>
                    <a:pt x="4062161" y="4131712"/>
                    <a:pt x="4082226" y="4132347"/>
                    <a:pt x="4102419" y="4132982"/>
                  </a:cubicBezTo>
                  <a:cubicBezTo>
                    <a:pt x="4065970" y="4335547"/>
                    <a:pt x="3966148" y="4524142"/>
                    <a:pt x="3785554" y="4627647"/>
                  </a:cubicBezTo>
                  <a:cubicBezTo>
                    <a:pt x="4096069" y="4576339"/>
                    <a:pt x="4455734" y="4406286"/>
                    <a:pt x="4614102" y="4127394"/>
                  </a:cubicBezTo>
                  <a:cubicBezTo>
                    <a:pt x="5720272" y="4063386"/>
                    <a:pt x="6607748" y="3632221"/>
                    <a:pt x="6327332" y="2250588"/>
                  </a:cubicBezTo>
                  <a:lnTo>
                    <a:pt x="6327460" y="2251223"/>
                  </a:lnTo>
                  <a:close/>
                </a:path>
              </a:pathLst>
            </a:custGeom>
            <a:solidFill>
              <a:srgbClr val="1A4E77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1723558" y="581004"/>
              <a:ext cx="6379604" cy="4627647"/>
            </a:xfrm>
            <a:custGeom>
              <a:avLst/>
              <a:gdLst/>
              <a:ahLst/>
              <a:cxnLst/>
              <a:rect l="l" t="t" r="r" b="b"/>
              <a:pathLst>
                <a:path w="6379604" h="4627647">
                  <a:moveTo>
                    <a:pt x="6327205" y="2251096"/>
                  </a:moveTo>
                  <a:cubicBezTo>
                    <a:pt x="6041837" y="844190"/>
                    <a:pt x="5002215" y="391816"/>
                    <a:pt x="3690686" y="234209"/>
                  </a:cubicBezTo>
                  <a:cubicBezTo>
                    <a:pt x="2894269" y="138578"/>
                    <a:pt x="691453" y="-371708"/>
                    <a:pt x="166309" y="506116"/>
                  </a:cubicBezTo>
                  <a:cubicBezTo>
                    <a:pt x="-257872" y="1214903"/>
                    <a:pt x="252668" y="2682134"/>
                    <a:pt x="341568" y="3450738"/>
                  </a:cubicBezTo>
                  <a:lnTo>
                    <a:pt x="422848" y="3491378"/>
                  </a:lnTo>
                  <a:cubicBezTo>
                    <a:pt x="645860" y="3724423"/>
                    <a:pt x="1023431" y="3760999"/>
                    <a:pt x="1323278" y="3818403"/>
                  </a:cubicBezTo>
                  <a:cubicBezTo>
                    <a:pt x="2221676" y="3990615"/>
                    <a:pt x="3127948" y="4094755"/>
                    <a:pt x="4041967" y="4130950"/>
                  </a:cubicBezTo>
                  <a:cubicBezTo>
                    <a:pt x="4062161" y="4131712"/>
                    <a:pt x="4082226" y="4132347"/>
                    <a:pt x="4102419" y="4132982"/>
                  </a:cubicBezTo>
                  <a:cubicBezTo>
                    <a:pt x="4065970" y="4335547"/>
                    <a:pt x="3966148" y="4524142"/>
                    <a:pt x="3785554" y="4627647"/>
                  </a:cubicBezTo>
                  <a:cubicBezTo>
                    <a:pt x="4096069" y="4576339"/>
                    <a:pt x="4455734" y="4406286"/>
                    <a:pt x="4614102" y="4127394"/>
                  </a:cubicBezTo>
                  <a:cubicBezTo>
                    <a:pt x="5720272" y="4063386"/>
                    <a:pt x="6607748" y="3632221"/>
                    <a:pt x="6327332" y="2250588"/>
                  </a:cubicBezTo>
                  <a:lnTo>
                    <a:pt x="6327460" y="2251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6418" y="4682744"/>
              <a:ext cx="6379278" cy="4627753"/>
            </a:xfrm>
            <a:custGeom>
              <a:avLst/>
              <a:gdLst/>
              <a:ahLst/>
              <a:cxnLst/>
              <a:rect l="l" t="t" r="r" b="b"/>
              <a:pathLst>
                <a:path w="6379278" h="4627753">
                  <a:moveTo>
                    <a:pt x="4776727" y="0"/>
                  </a:moveTo>
                  <a:cubicBezTo>
                    <a:pt x="3998090" y="1905"/>
                    <a:pt x="3128521" y="181356"/>
                    <a:pt x="2688339" y="234188"/>
                  </a:cubicBezTo>
                  <a:cubicBezTo>
                    <a:pt x="1376810" y="391922"/>
                    <a:pt x="337188" y="844169"/>
                    <a:pt x="51819" y="2251202"/>
                  </a:cubicBezTo>
                  <a:lnTo>
                    <a:pt x="52200" y="2251075"/>
                  </a:lnTo>
                  <a:cubicBezTo>
                    <a:pt x="-227962" y="3632708"/>
                    <a:pt x="659260" y="4064127"/>
                    <a:pt x="1765176" y="4127627"/>
                  </a:cubicBezTo>
                  <a:cubicBezTo>
                    <a:pt x="1923545" y="4406392"/>
                    <a:pt x="2283209" y="4576444"/>
                    <a:pt x="2593724" y="4627753"/>
                  </a:cubicBezTo>
                  <a:cubicBezTo>
                    <a:pt x="2413003" y="4524248"/>
                    <a:pt x="2313308" y="4335526"/>
                    <a:pt x="2276859" y="4133088"/>
                  </a:cubicBezTo>
                  <a:cubicBezTo>
                    <a:pt x="2296925" y="4132453"/>
                    <a:pt x="2317118" y="4131818"/>
                    <a:pt x="2337311" y="4131056"/>
                  </a:cubicBezTo>
                  <a:cubicBezTo>
                    <a:pt x="3251330" y="4094988"/>
                    <a:pt x="4157602" y="3990848"/>
                    <a:pt x="5056000" y="3818508"/>
                  </a:cubicBezTo>
                  <a:cubicBezTo>
                    <a:pt x="5355720" y="3761105"/>
                    <a:pt x="5733291" y="3724529"/>
                    <a:pt x="5956430" y="3491483"/>
                  </a:cubicBezTo>
                  <a:lnTo>
                    <a:pt x="6037710" y="3450844"/>
                  </a:lnTo>
                  <a:cubicBezTo>
                    <a:pt x="6126610" y="2682240"/>
                    <a:pt x="6637150" y="1215009"/>
                    <a:pt x="6212970" y="506095"/>
                  </a:cubicBezTo>
                  <a:cubicBezTo>
                    <a:pt x="5981068" y="118491"/>
                    <a:pt x="5421887" y="1524"/>
                    <a:pt x="4801238" y="0"/>
                  </a:cubicBezTo>
                  <a:close/>
                </a:path>
              </a:pathLst>
            </a:custGeom>
            <a:solidFill>
              <a:srgbClr val="13587C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66418" y="4682744"/>
              <a:ext cx="6379278" cy="4627753"/>
            </a:xfrm>
            <a:custGeom>
              <a:avLst/>
              <a:gdLst/>
              <a:ahLst/>
              <a:cxnLst/>
              <a:rect l="l" t="t" r="r" b="b"/>
              <a:pathLst>
                <a:path w="6379278" h="4627753">
                  <a:moveTo>
                    <a:pt x="4776727" y="0"/>
                  </a:moveTo>
                  <a:cubicBezTo>
                    <a:pt x="3998090" y="1905"/>
                    <a:pt x="3128521" y="181356"/>
                    <a:pt x="2688339" y="234188"/>
                  </a:cubicBezTo>
                  <a:cubicBezTo>
                    <a:pt x="1376810" y="391922"/>
                    <a:pt x="337188" y="844169"/>
                    <a:pt x="51819" y="2251202"/>
                  </a:cubicBezTo>
                  <a:lnTo>
                    <a:pt x="52200" y="2251075"/>
                  </a:lnTo>
                  <a:cubicBezTo>
                    <a:pt x="-227962" y="3632708"/>
                    <a:pt x="659260" y="4064127"/>
                    <a:pt x="1765176" y="4127627"/>
                  </a:cubicBezTo>
                  <a:cubicBezTo>
                    <a:pt x="1923545" y="4406392"/>
                    <a:pt x="2283209" y="4576444"/>
                    <a:pt x="2593724" y="4627753"/>
                  </a:cubicBezTo>
                  <a:cubicBezTo>
                    <a:pt x="2413003" y="4524248"/>
                    <a:pt x="2313308" y="4335526"/>
                    <a:pt x="2276859" y="4133088"/>
                  </a:cubicBezTo>
                  <a:cubicBezTo>
                    <a:pt x="2296925" y="4132453"/>
                    <a:pt x="2317118" y="4131818"/>
                    <a:pt x="2337311" y="4131056"/>
                  </a:cubicBezTo>
                  <a:cubicBezTo>
                    <a:pt x="3251330" y="4094988"/>
                    <a:pt x="4157602" y="3990848"/>
                    <a:pt x="5056000" y="3818508"/>
                  </a:cubicBezTo>
                  <a:cubicBezTo>
                    <a:pt x="5355720" y="3761105"/>
                    <a:pt x="5733291" y="3724529"/>
                    <a:pt x="5956430" y="3491483"/>
                  </a:cubicBezTo>
                  <a:lnTo>
                    <a:pt x="6037710" y="3450844"/>
                  </a:lnTo>
                  <a:cubicBezTo>
                    <a:pt x="6126610" y="2682240"/>
                    <a:pt x="6637150" y="1215009"/>
                    <a:pt x="6212970" y="506095"/>
                  </a:cubicBezTo>
                  <a:cubicBezTo>
                    <a:pt x="5981068" y="118491"/>
                    <a:pt x="5421887" y="1524"/>
                    <a:pt x="4801238" y="0"/>
                  </a:cubicBezTo>
                  <a:close/>
                </a:path>
              </a:pathLst>
            </a:custGeom>
            <a:solidFill>
              <a:srgbClr val="007AB8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343840" y="4779645"/>
              <a:ext cx="6377762" cy="4627626"/>
            </a:xfrm>
            <a:custGeom>
              <a:avLst/>
              <a:gdLst/>
              <a:ahLst/>
              <a:cxnLst/>
              <a:rect l="l" t="t" r="r" b="b"/>
              <a:pathLst>
                <a:path w="6377762" h="4627626">
                  <a:moveTo>
                    <a:pt x="4789246" y="0"/>
                  </a:moveTo>
                  <a:cubicBezTo>
                    <a:pt x="4007561" y="0"/>
                    <a:pt x="3131134" y="181102"/>
                    <a:pt x="2688666" y="234188"/>
                  </a:cubicBezTo>
                  <a:cubicBezTo>
                    <a:pt x="1377137" y="391795"/>
                    <a:pt x="337642" y="844169"/>
                    <a:pt x="52146" y="2251075"/>
                  </a:cubicBezTo>
                  <a:lnTo>
                    <a:pt x="52273" y="2250440"/>
                  </a:lnTo>
                  <a:cubicBezTo>
                    <a:pt x="-228143" y="3632073"/>
                    <a:pt x="659333" y="4063238"/>
                    <a:pt x="1765503" y="4127373"/>
                  </a:cubicBezTo>
                  <a:cubicBezTo>
                    <a:pt x="1923872" y="4406138"/>
                    <a:pt x="2283536" y="4576318"/>
                    <a:pt x="2594051" y="4627627"/>
                  </a:cubicBezTo>
                  <a:cubicBezTo>
                    <a:pt x="2413330" y="4524248"/>
                    <a:pt x="2313635" y="4335654"/>
                    <a:pt x="2277186" y="4132961"/>
                  </a:cubicBezTo>
                  <a:cubicBezTo>
                    <a:pt x="2297252" y="4132327"/>
                    <a:pt x="2317445" y="4131692"/>
                    <a:pt x="2337638" y="4130930"/>
                  </a:cubicBezTo>
                  <a:cubicBezTo>
                    <a:pt x="3251657" y="4094861"/>
                    <a:pt x="4157929" y="3990721"/>
                    <a:pt x="5056327" y="3818382"/>
                  </a:cubicBezTo>
                  <a:cubicBezTo>
                    <a:pt x="5356047" y="3760979"/>
                    <a:pt x="5733618" y="3724403"/>
                    <a:pt x="5956757" y="3491357"/>
                  </a:cubicBezTo>
                  <a:lnTo>
                    <a:pt x="6038037" y="3450717"/>
                  </a:lnTo>
                  <a:cubicBezTo>
                    <a:pt x="6098489" y="2927985"/>
                    <a:pt x="6353886" y="2082292"/>
                    <a:pt x="6377762" y="1371727"/>
                  </a:cubicBezTo>
                  <a:lnTo>
                    <a:pt x="6377762" y="1168527"/>
                  </a:lnTo>
                  <a:cubicBezTo>
                    <a:pt x="6368364" y="914781"/>
                    <a:pt x="6320866" y="686054"/>
                    <a:pt x="6213297" y="506096"/>
                  </a:cubicBezTo>
                  <a:cubicBezTo>
                    <a:pt x="5979871" y="115952"/>
                    <a:pt x="5414975" y="0"/>
                    <a:pt x="4789500" y="0"/>
                  </a:cubicBezTo>
                  <a:close/>
                </a:path>
              </a:pathLst>
            </a:custGeom>
            <a:solidFill>
              <a:srgbClr val="1A4E77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43840" y="4779645"/>
              <a:ext cx="6377762" cy="4627626"/>
            </a:xfrm>
            <a:custGeom>
              <a:avLst/>
              <a:gdLst/>
              <a:ahLst/>
              <a:cxnLst/>
              <a:rect l="l" t="t" r="r" b="b"/>
              <a:pathLst>
                <a:path w="6377762" h="4627626">
                  <a:moveTo>
                    <a:pt x="4789246" y="0"/>
                  </a:moveTo>
                  <a:cubicBezTo>
                    <a:pt x="4007561" y="0"/>
                    <a:pt x="3131134" y="181102"/>
                    <a:pt x="2688666" y="234188"/>
                  </a:cubicBezTo>
                  <a:cubicBezTo>
                    <a:pt x="1377137" y="391795"/>
                    <a:pt x="337642" y="844169"/>
                    <a:pt x="52146" y="2251075"/>
                  </a:cubicBezTo>
                  <a:lnTo>
                    <a:pt x="52273" y="2250440"/>
                  </a:lnTo>
                  <a:cubicBezTo>
                    <a:pt x="-228143" y="3632073"/>
                    <a:pt x="659333" y="4063238"/>
                    <a:pt x="1765503" y="4127373"/>
                  </a:cubicBezTo>
                  <a:cubicBezTo>
                    <a:pt x="1923872" y="4406138"/>
                    <a:pt x="2283536" y="4576318"/>
                    <a:pt x="2594051" y="4627627"/>
                  </a:cubicBezTo>
                  <a:cubicBezTo>
                    <a:pt x="2413330" y="4524248"/>
                    <a:pt x="2313635" y="4335654"/>
                    <a:pt x="2277186" y="4132961"/>
                  </a:cubicBezTo>
                  <a:cubicBezTo>
                    <a:pt x="2297252" y="4132327"/>
                    <a:pt x="2317445" y="4131692"/>
                    <a:pt x="2337638" y="4130930"/>
                  </a:cubicBezTo>
                  <a:cubicBezTo>
                    <a:pt x="3251657" y="4094861"/>
                    <a:pt x="4157929" y="3990721"/>
                    <a:pt x="5056327" y="3818382"/>
                  </a:cubicBezTo>
                  <a:cubicBezTo>
                    <a:pt x="5356047" y="3760979"/>
                    <a:pt x="5733618" y="3724403"/>
                    <a:pt x="5956757" y="3491357"/>
                  </a:cubicBezTo>
                  <a:lnTo>
                    <a:pt x="6038037" y="3450717"/>
                  </a:lnTo>
                  <a:cubicBezTo>
                    <a:pt x="6098489" y="2927985"/>
                    <a:pt x="6353886" y="2082292"/>
                    <a:pt x="6377762" y="1371727"/>
                  </a:cubicBezTo>
                  <a:lnTo>
                    <a:pt x="6377762" y="1168527"/>
                  </a:lnTo>
                  <a:cubicBezTo>
                    <a:pt x="6368364" y="914781"/>
                    <a:pt x="6320866" y="686054"/>
                    <a:pt x="6213297" y="506096"/>
                  </a:cubicBezTo>
                  <a:cubicBezTo>
                    <a:pt x="5979871" y="115952"/>
                    <a:pt x="5414975" y="0"/>
                    <a:pt x="47895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7553741" y="3609467"/>
              <a:ext cx="5348939" cy="6519164"/>
            </a:xfrm>
            <a:custGeom>
              <a:avLst/>
              <a:gdLst/>
              <a:ahLst/>
              <a:cxnLst/>
              <a:rect l="l" t="t" r="r" b="b"/>
              <a:pathLst>
                <a:path w="5348939" h="6519164">
                  <a:moveTo>
                    <a:pt x="2304507" y="127"/>
                  </a:moveTo>
                  <a:cubicBezTo>
                    <a:pt x="2279869" y="254"/>
                    <a:pt x="2255358" y="635"/>
                    <a:pt x="2230847" y="1397"/>
                  </a:cubicBezTo>
                  <a:cubicBezTo>
                    <a:pt x="249901" y="68326"/>
                    <a:pt x="-78267" y="1946275"/>
                    <a:pt x="13808" y="3537585"/>
                  </a:cubicBezTo>
                  <a:lnTo>
                    <a:pt x="13681" y="3537331"/>
                  </a:lnTo>
                  <a:cubicBezTo>
                    <a:pt x="90389" y="4860417"/>
                    <a:pt x="711165" y="5389753"/>
                    <a:pt x="1849847" y="5389753"/>
                  </a:cubicBezTo>
                  <a:cubicBezTo>
                    <a:pt x="1980911" y="5389753"/>
                    <a:pt x="2118833" y="5382768"/>
                    <a:pt x="2263612" y="5369052"/>
                  </a:cubicBezTo>
                  <a:cubicBezTo>
                    <a:pt x="2261454" y="5766562"/>
                    <a:pt x="1960464" y="6249416"/>
                    <a:pt x="1688684" y="6519164"/>
                  </a:cubicBezTo>
                  <a:cubicBezTo>
                    <a:pt x="2126072" y="6316980"/>
                    <a:pt x="2747229" y="5983986"/>
                    <a:pt x="2949667" y="5512181"/>
                  </a:cubicBezTo>
                  <a:cubicBezTo>
                    <a:pt x="3097368" y="5484241"/>
                    <a:pt x="3251165" y="5478526"/>
                    <a:pt x="3406359" y="5478526"/>
                  </a:cubicBezTo>
                  <a:cubicBezTo>
                    <a:pt x="3511134" y="5478526"/>
                    <a:pt x="3616671" y="5481066"/>
                    <a:pt x="3721319" y="5481066"/>
                  </a:cubicBezTo>
                  <a:cubicBezTo>
                    <a:pt x="3932266" y="5481066"/>
                    <a:pt x="4140037" y="5470652"/>
                    <a:pt x="4333205" y="5407787"/>
                  </a:cubicBezTo>
                  <a:cubicBezTo>
                    <a:pt x="5204933" y="5123942"/>
                    <a:pt x="5335362" y="3897757"/>
                    <a:pt x="5348316" y="3125470"/>
                  </a:cubicBezTo>
                  <a:cubicBezTo>
                    <a:pt x="5367366" y="1988693"/>
                    <a:pt x="4951187" y="918210"/>
                    <a:pt x="3901532" y="407543"/>
                  </a:cubicBezTo>
                  <a:cubicBezTo>
                    <a:pt x="3423377" y="175006"/>
                    <a:pt x="2856703" y="1397"/>
                    <a:pt x="2317715" y="0"/>
                  </a:cubicBezTo>
                  <a:close/>
                </a:path>
              </a:pathLst>
            </a:custGeom>
            <a:solidFill>
              <a:srgbClr val="007AB8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237384" y="3719421"/>
              <a:ext cx="5348940" cy="6519192"/>
            </a:xfrm>
            <a:custGeom>
              <a:avLst/>
              <a:gdLst/>
              <a:ahLst/>
              <a:cxnLst/>
              <a:rect l="l" t="t" r="r" b="b"/>
              <a:pathLst>
                <a:path w="5348940" h="6519192">
                  <a:moveTo>
                    <a:pt x="13808" y="3537486"/>
                  </a:moveTo>
                  <a:cubicBezTo>
                    <a:pt x="-78267" y="1946176"/>
                    <a:pt x="249902" y="68226"/>
                    <a:pt x="2230847" y="1298"/>
                  </a:cubicBezTo>
                  <a:cubicBezTo>
                    <a:pt x="2795363" y="-17118"/>
                    <a:pt x="3397723" y="162588"/>
                    <a:pt x="3901532" y="407571"/>
                  </a:cubicBezTo>
                  <a:cubicBezTo>
                    <a:pt x="4951188" y="918111"/>
                    <a:pt x="5367367" y="1988721"/>
                    <a:pt x="5348317" y="3125498"/>
                  </a:cubicBezTo>
                  <a:cubicBezTo>
                    <a:pt x="5335363" y="3897912"/>
                    <a:pt x="5204933" y="5123969"/>
                    <a:pt x="4333205" y="5407815"/>
                  </a:cubicBezTo>
                  <a:cubicBezTo>
                    <a:pt x="3902294" y="5548150"/>
                    <a:pt x="3397978" y="5427246"/>
                    <a:pt x="2949667" y="5512209"/>
                  </a:cubicBezTo>
                  <a:cubicBezTo>
                    <a:pt x="2747356" y="5984141"/>
                    <a:pt x="2126072" y="6317007"/>
                    <a:pt x="1688684" y="6519192"/>
                  </a:cubicBezTo>
                  <a:cubicBezTo>
                    <a:pt x="1960465" y="6249317"/>
                    <a:pt x="2261454" y="5766463"/>
                    <a:pt x="2263614" y="5369080"/>
                  </a:cubicBezTo>
                  <a:cubicBezTo>
                    <a:pt x="861279" y="5501032"/>
                    <a:pt x="99279" y="5012972"/>
                    <a:pt x="13681" y="3537231"/>
                  </a:cubicBezTo>
                  <a:lnTo>
                    <a:pt x="13808" y="35374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63500" y="63500"/>
              <a:ext cx="18288000" cy="8357743"/>
            </a:xfrm>
            <a:custGeom>
              <a:avLst/>
              <a:gdLst/>
              <a:ahLst/>
              <a:cxnLst/>
              <a:rect l="l" t="t" r="r" b="b"/>
              <a:pathLst>
                <a:path w="18288000" h="8357743">
                  <a:moveTo>
                    <a:pt x="0" y="0"/>
                  </a:moveTo>
                  <a:lnTo>
                    <a:pt x="0" y="8357743"/>
                  </a:lnTo>
                  <a:lnTo>
                    <a:pt x="18288000" y="835774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1722862" y="484124"/>
              <a:ext cx="6628638" cy="4722876"/>
            </a:xfrm>
            <a:custGeom>
              <a:avLst/>
              <a:gdLst/>
              <a:ahLst/>
              <a:cxnLst/>
              <a:rect l="l" t="t" r="r" b="b"/>
              <a:pathLst>
                <a:path w="6628638" h="4722876">
                  <a:moveTo>
                    <a:pt x="0" y="0"/>
                  </a:moveTo>
                  <a:lnTo>
                    <a:pt x="0" y="4722876"/>
                  </a:lnTo>
                  <a:lnTo>
                    <a:pt x="6628638" y="4722876"/>
                  </a:lnTo>
                  <a:lnTo>
                    <a:pt x="662863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231507" y="3609594"/>
              <a:ext cx="5679060" cy="6631559"/>
            </a:xfrm>
            <a:custGeom>
              <a:avLst/>
              <a:gdLst/>
              <a:ahLst/>
              <a:cxnLst/>
              <a:rect l="l" t="t" r="r" b="b"/>
              <a:pathLst>
                <a:path w="5679060" h="6631559">
                  <a:moveTo>
                    <a:pt x="0" y="6631559"/>
                  </a:moveTo>
                  <a:lnTo>
                    <a:pt x="5679059" y="6631559"/>
                  </a:lnTo>
                  <a:lnTo>
                    <a:pt x="56790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3500" y="4682744"/>
              <a:ext cx="6660388" cy="4722876"/>
            </a:xfrm>
            <a:custGeom>
              <a:avLst/>
              <a:gdLst/>
              <a:ahLst/>
              <a:cxnLst/>
              <a:rect l="l" t="t" r="r" b="b"/>
              <a:pathLst>
                <a:path w="6660388" h="4722876">
                  <a:moveTo>
                    <a:pt x="0" y="4722876"/>
                  </a:moveTo>
                  <a:lnTo>
                    <a:pt x="6660388" y="4722876"/>
                  </a:lnTo>
                  <a:lnTo>
                    <a:pt x="666038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2619375" y="7044182"/>
              <a:ext cx="15732125" cy="3306318"/>
            </a:xfrm>
            <a:custGeom>
              <a:avLst/>
              <a:gdLst/>
              <a:ahLst/>
              <a:cxnLst/>
              <a:rect l="l" t="t" r="r" b="b"/>
              <a:pathLst>
                <a:path w="15732125" h="3306318">
                  <a:moveTo>
                    <a:pt x="0" y="0"/>
                  </a:moveTo>
                  <a:lnTo>
                    <a:pt x="0" y="3306318"/>
                  </a:lnTo>
                  <a:lnTo>
                    <a:pt x="15732125" y="3306318"/>
                  </a:lnTo>
                  <a:lnTo>
                    <a:pt x="15732125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8" name="TextBox 28"/>
          <p:cNvSpPr txBox="1"/>
          <p:nvPr/>
        </p:nvSpPr>
        <p:spPr>
          <a:xfrm rot="436980">
            <a:off x="12273572" y="1079994"/>
            <a:ext cx="5210680" cy="609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BDKJ"/>
                <a:ea typeface="BDKJ"/>
                <a:cs typeface="BDKJ"/>
                <a:sym typeface="BDKJ"/>
              </a:rPr>
              <a:t>Text</a:t>
            </a:r>
          </a:p>
        </p:txBody>
      </p:sp>
      <p:sp>
        <p:nvSpPr>
          <p:cNvPr id="29" name="TextBox 29"/>
          <p:cNvSpPr txBox="1"/>
          <p:nvPr/>
        </p:nvSpPr>
        <p:spPr>
          <a:xfrm rot="-359160">
            <a:off x="1143000" y="5539459"/>
            <a:ext cx="4887449" cy="609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74"/>
              </a:lnSpc>
            </a:pPr>
            <a:r>
              <a:rPr lang="en-US" sz="3499">
                <a:solidFill>
                  <a:srgbClr val="000000"/>
                </a:solidFill>
                <a:latin typeface="BDKJ"/>
                <a:ea typeface="BDKJ"/>
                <a:cs typeface="BDKJ"/>
                <a:sym typeface="BDKJ"/>
              </a:rPr>
              <a:t>Text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650270" y="4800619"/>
            <a:ext cx="4479398" cy="609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74"/>
              </a:lnSpc>
            </a:pPr>
            <a:r>
              <a:rPr lang="en-US" sz="3499" b="1">
                <a:solidFill>
                  <a:srgbClr val="000000"/>
                </a:solidFill>
                <a:latin typeface="BDKJ Bold"/>
                <a:ea typeface="BDKJ Bold"/>
                <a:cs typeface="BDKJ Bold"/>
                <a:sym typeface="BDKJ Bold"/>
              </a:rPr>
              <a:t>Text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19335" y="257680"/>
            <a:ext cx="1440656" cy="1397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 b="1">
                <a:solidFill>
                  <a:srgbClr val="FFFFFF"/>
                </a:solidFill>
                <a:latin typeface="BDKJ Bold"/>
                <a:ea typeface="BDKJ Bold"/>
                <a:cs typeface="BDKJ Bold"/>
                <a:sym typeface="BDKJ Bold"/>
              </a:rPr>
              <a:t>Titel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13918" y="0"/>
            <a:ext cx="5074082" cy="5007454"/>
            <a:chOff x="0" y="0"/>
            <a:chExt cx="6765442" cy="66766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65417" cy="6676644"/>
            </a:xfrm>
            <a:custGeom>
              <a:avLst/>
              <a:gdLst/>
              <a:ahLst/>
              <a:cxnLst/>
              <a:rect l="l" t="t" r="r" b="b"/>
              <a:pathLst>
                <a:path w="6765417" h="6676644">
                  <a:moveTo>
                    <a:pt x="2037207" y="0"/>
                  </a:moveTo>
                  <a:cubicBezTo>
                    <a:pt x="835914" y="552704"/>
                    <a:pt x="1524" y="1766316"/>
                    <a:pt x="0" y="3175000"/>
                  </a:cubicBezTo>
                  <a:lnTo>
                    <a:pt x="0" y="3182366"/>
                  </a:lnTo>
                  <a:cubicBezTo>
                    <a:pt x="1778" y="5112512"/>
                    <a:pt x="1567053" y="6676644"/>
                    <a:pt x="3497580" y="6676644"/>
                  </a:cubicBezTo>
                  <a:cubicBezTo>
                    <a:pt x="4989068" y="6676644"/>
                    <a:pt x="6262497" y="5743067"/>
                    <a:pt x="6765417" y="4428363"/>
                  </a:cubicBezTo>
                  <a:lnTo>
                    <a:pt x="6765417" y="1929765"/>
                  </a:lnTo>
                  <a:cubicBezTo>
                    <a:pt x="6438265" y="1074547"/>
                    <a:pt x="5785104" y="380619"/>
                    <a:pt x="4957953" y="0"/>
                  </a:cubicBezTo>
                  <a:close/>
                </a:path>
              </a:pathLst>
            </a:custGeom>
            <a:blipFill>
              <a:blip r:embed="rId2"/>
              <a:stretch>
                <a:fillRect l="-50810" t="-14178" r="-27708" b="-614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4" name="Freeform 4"/>
          <p:cNvSpPr/>
          <p:nvPr/>
        </p:nvSpPr>
        <p:spPr>
          <a:xfrm>
            <a:off x="-3475787" y="-19014710"/>
            <a:ext cx="21999550" cy="24085639"/>
          </a:xfrm>
          <a:custGeom>
            <a:avLst/>
            <a:gdLst/>
            <a:ahLst/>
            <a:cxnLst/>
            <a:rect l="l" t="t" r="r" b="b"/>
            <a:pathLst>
              <a:path w="21999550" h="24085639">
                <a:moveTo>
                  <a:pt x="0" y="0"/>
                </a:moveTo>
                <a:lnTo>
                  <a:pt x="21999550" y="0"/>
                </a:lnTo>
                <a:lnTo>
                  <a:pt x="21999550" y="24085639"/>
                </a:lnTo>
                <a:lnTo>
                  <a:pt x="0" y="240856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5" name="Group 5"/>
          <p:cNvGrpSpPr/>
          <p:nvPr/>
        </p:nvGrpSpPr>
        <p:grpSpPr>
          <a:xfrm>
            <a:off x="107718" y="6637087"/>
            <a:ext cx="3515820" cy="3515820"/>
            <a:chOff x="0" y="0"/>
            <a:chExt cx="4687760" cy="46877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87697" cy="4687824"/>
            </a:xfrm>
            <a:custGeom>
              <a:avLst/>
              <a:gdLst/>
              <a:ahLst/>
              <a:cxnLst/>
              <a:rect l="l" t="t" r="r" b="b"/>
              <a:pathLst>
                <a:path w="4687697" h="4687824">
                  <a:moveTo>
                    <a:pt x="2343912" y="0"/>
                  </a:moveTo>
                  <a:cubicBezTo>
                    <a:pt x="1049401" y="0"/>
                    <a:pt x="0" y="1049401"/>
                    <a:pt x="0" y="2343912"/>
                  </a:cubicBezTo>
                  <a:cubicBezTo>
                    <a:pt x="0" y="3637788"/>
                    <a:pt x="1048512" y="4686808"/>
                    <a:pt x="2342134" y="4687824"/>
                  </a:cubicBezTo>
                  <a:lnTo>
                    <a:pt x="2345563" y="4687824"/>
                  </a:lnTo>
                  <a:cubicBezTo>
                    <a:pt x="3639312" y="4686935"/>
                    <a:pt x="4687697" y="3637915"/>
                    <a:pt x="4687697" y="2343912"/>
                  </a:cubicBezTo>
                  <a:cubicBezTo>
                    <a:pt x="4687824" y="1049401"/>
                    <a:pt x="3638423" y="0"/>
                    <a:pt x="2343912" y="0"/>
                  </a:cubicBezTo>
                  <a:close/>
                </a:path>
              </a:pathLst>
            </a:custGeom>
            <a:blipFill>
              <a:blip r:embed="rId4"/>
              <a:stretch>
                <a:fillRect l="-46556" t="-10353" r="-21415" b="-136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Freeform 7"/>
          <p:cNvSpPr/>
          <p:nvPr/>
        </p:nvSpPr>
        <p:spPr>
          <a:xfrm>
            <a:off x="44215" y="6573584"/>
            <a:ext cx="21230654" cy="21253447"/>
          </a:xfrm>
          <a:custGeom>
            <a:avLst/>
            <a:gdLst/>
            <a:ahLst/>
            <a:cxnLst/>
            <a:rect l="l" t="t" r="r" b="b"/>
            <a:pathLst>
              <a:path w="21230654" h="21253447">
                <a:moveTo>
                  <a:pt x="0" y="0"/>
                </a:moveTo>
                <a:lnTo>
                  <a:pt x="21230654" y="0"/>
                </a:lnTo>
                <a:lnTo>
                  <a:pt x="21230654" y="21253446"/>
                </a:lnTo>
                <a:lnTo>
                  <a:pt x="0" y="212534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8" name="Group 8"/>
          <p:cNvGrpSpPr/>
          <p:nvPr/>
        </p:nvGrpSpPr>
        <p:grpSpPr>
          <a:xfrm>
            <a:off x="14493211" y="8116595"/>
            <a:ext cx="3409950" cy="1666875"/>
            <a:chOff x="0" y="0"/>
            <a:chExt cx="4546600" cy="2222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46600" cy="2222500"/>
            </a:xfrm>
            <a:custGeom>
              <a:avLst/>
              <a:gdLst/>
              <a:ahLst/>
              <a:cxnLst/>
              <a:rect l="l" t="t" r="r" b="b"/>
              <a:pathLst>
                <a:path w="4546600" h="2222500">
                  <a:moveTo>
                    <a:pt x="0" y="0"/>
                  </a:moveTo>
                  <a:lnTo>
                    <a:pt x="4546600" y="0"/>
                  </a:lnTo>
                  <a:lnTo>
                    <a:pt x="4546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402498" y="1573216"/>
            <a:ext cx="5225948" cy="8642347"/>
            <a:chOff x="0" y="0"/>
            <a:chExt cx="5225948" cy="8642350"/>
          </a:xfrm>
        </p:grpSpPr>
        <p:sp>
          <p:nvSpPr>
            <p:cNvPr id="11" name="Freeform 11"/>
            <p:cNvSpPr/>
            <p:nvPr/>
          </p:nvSpPr>
          <p:spPr>
            <a:xfrm>
              <a:off x="1641095" y="7683755"/>
              <a:ext cx="1195325" cy="895096"/>
            </a:xfrm>
            <a:custGeom>
              <a:avLst/>
              <a:gdLst/>
              <a:ahLst/>
              <a:cxnLst/>
              <a:rect l="l" t="t" r="r" b="b"/>
              <a:pathLst>
                <a:path w="1195325" h="895096">
                  <a:moveTo>
                    <a:pt x="407289" y="895096"/>
                  </a:moveTo>
                  <a:lnTo>
                    <a:pt x="0" y="189611"/>
                  </a:lnTo>
                  <a:lnTo>
                    <a:pt x="1140969" y="0"/>
                  </a:lnTo>
                  <a:lnTo>
                    <a:pt x="1195325" y="746633"/>
                  </a:lnTo>
                  <a:lnTo>
                    <a:pt x="407289" y="895096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94386" y="63500"/>
              <a:ext cx="1195325" cy="895096"/>
            </a:xfrm>
            <a:custGeom>
              <a:avLst/>
              <a:gdLst/>
              <a:ahLst/>
              <a:cxnLst/>
              <a:rect l="l" t="t" r="r" b="b"/>
              <a:pathLst>
                <a:path w="1195325" h="895096">
                  <a:moveTo>
                    <a:pt x="407162" y="0"/>
                  </a:moveTo>
                  <a:lnTo>
                    <a:pt x="0" y="705485"/>
                  </a:lnTo>
                  <a:lnTo>
                    <a:pt x="1140969" y="895096"/>
                  </a:lnTo>
                  <a:lnTo>
                    <a:pt x="1195325" y="149860"/>
                  </a:lnTo>
                  <a:lnTo>
                    <a:pt x="407162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3500" y="726313"/>
              <a:ext cx="5098926" cy="7223506"/>
            </a:xfrm>
            <a:custGeom>
              <a:avLst/>
              <a:gdLst/>
              <a:ahLst/>
              <a:cxnLst/>
              <a:rect l="l" t="t" r="r" b="b"/>
              <a:pathLst>
                <a:path w="5098926" h="7223506">
                  <a:moveTo>
                    <a:pt x="0" y="0"/>
                  </a:moveTo>
                  <a:lnTo>
                    <a:pt x="5098926" y="380619"/>
                  </a:lnTo>
                  <a:lnTo>
                    <a:pt x="5098926" y="7182359"/>
                  </a:lnTo>
                  <a:lnTo>
                    <a:pt x="0" y="72235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701548" y="63500"/>
              <a:ext cx="1940815" cy="1262380"/>
            </a:xfrm>
            <a:custGeom>
              <a:avLst/>
              <a:gdLst/>
              <a:ahLst/>
              <a:cxnLst/>
              <a:rect l="l" t="t" r="r" b="b"/>
              <a:pathLst>
                <a:path w="1940815" h="1262380">
                  <a:moveTo>
                    <a:pt x="0" y="0"/>
                  </a:moveTo>
                  <a:lnTo>
                    <a:pt x="0" y="1125728"/>
                  </a:lnTo>
                  <a:lnTo>
                    <a:pt x="1940816" y="1262380"/>
                  </a:lnTo>
                  <a:lnTo>
                    <a:pt x="1940816" y="3660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048384" y="7317867"/>
              <a:ext cx="1942212" cy="1260983"/>
            </a:xfrm>
            <a:custGeom>
              <a:avLst/>
              <a:gdLst/>
              <a:ahLst/>
              <a:cxnLst/>
              <a:rect l="l" t="t" r="r" b="b"/>
              <a:pathLst>
                <a:path w="1942212" h="1260983">
                  <a:moveTo>
                    <a:pt x="0" y="1260984"/>
                  </a:moveTo>
                  <a:lnTo>
                    <a:pt x="0" y="135256"/>
                  </a:lnTo>
                  <a:lnTo>
                    <a:pt x="1942212" y="0"/>
                  </a:lnTo>
                  <a:lnTo>
                    <a:pt x="1942212" y="895097"/>
                  </a:lnTo>
                  <a:lnTo>
                    <a:pt x="0" y="1260984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803091" y="4784160"/>
            <a:ext cx="4400093" cy="2611060"/>
            <a:chOff x="0" y="0"/>
            <a:chExt cx="4400093" cy="2611056"/>
          </a:xfrm>
        </p:grpSpPr>
        <p:sp>
          <p:nvSpPr>
            <p:cNvPr id="17" name="Freeform 17"/>
            <p:cNvSpPr/>
            <p:nvPr/>
          </p:nvSpPr>
          <p:spPr>
            <a:xfrm>
              <a:off x="803148" y="848487"/>
              <a:ext cx="3533521" cy="1078738"/>
            </a:xfrm>
            <a:custGeom>
              <a:avLst/>
              <a:gdLst/>
              <a:ahLst/>
              <a:cxnLst/>
              <a:rect l="l" t="t" r="r" b="b"/>
              <a:pathLst>
                <a:path w="3533521" h="1078738">
                  <a:moveTo>
                    <a:pt x="0" y="0"/>
                  </a:moveTo>
                  <a:lnTo>
                    <a:pt x="0" y="769493"/>
                  </a:lnTo>
                  <a:lnTo>
                    <a:pt x="3533521" y="1078738"/>
                  </a:lnTo>
                  <a:lnTo>
                    <a:pt x="3434842" y="301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6E2A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803148" y="268097"/>
              <a:ext cx="3421634" cy="1212342"/>
            </a:xfrm>
            <a:custGeom>
              <a:avLst/>
              <a:gdLst/>
              <a:ahLst/>
              <a:cxnLst/>
              <a:rect l="l" t="t" r="r" b="b"/>
              <a:pathLst>
                <a:path w="3421634" h="1212342">
                  <a:moveTo>
                    <a:pt x="3322955" y="127"/>
                  </a:moveTo>
                  <a:lnTo>
                    <a:pt x="0" y="421767"/>
                  </a:lnTo>
                  <a:lnTo>
                    <a:pt x="0" y="1212342"/>
                  </a:lnTo>
                  <a:lnTo>
                    <a:pt x="3421634" y="778129"/>
                  </a:lnTo>
                  <a:lnTo>
                    <a:pt x="3322828" y="0"/>
                  </a:lnTo>
                  <a:close/>
                </a:path>
              </a:pathLst>
            </a:custGeom>
            <a:solidFill>
              <a:srgbClr val="F7A707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116330" y="1149604"/>
              <a:ext cx="3219958" cy="1174242"/>
            </a:xfrm>
            <a:custGeom>
              <a:avLst/>
              <a:gdLst/>
              <a:ahLst/>
              <a:cxnLst/>
              <a:rect l="l" t="t" r="r" b="b"/>
              <a:pathLst>
                <a:path w="3219958" h="1174242">
                  <a:moveTo>
                    <a:pt x="3121152" y="0"/>
                  </a:moveTo>
                  <a:lnTo>
                    <a:pt x="0" y="396113"/>
                  </a:lnTo>
                  <a:lnTo>
                    <a:pt x="98806" y="1174242"/>
                  </a:lnTo>
                  <a:lnTo>
                    <a:pt x="3219958" y="778129"/>
                  </a:lnTo>
                  <a:lnTo>
                    <a:pt x="3121278" y="0"/>
                  </a:lnTo>
                  <a:close/>
                </a:path>
              </a:pathLst>
            </a:custGeom>
            <a:solidFill>
              <a:srgbClr val="F7A707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215009" y="2278126"/>
              <a:ext cx="390398" cy="269494"/>
            </a:xfrm>
            <a:custGeom>
              <a:avLst/>
              <a:gdLst/>
              <a:ahLst/>
              <a:cxnLst/>
              <a:rect l="l" t="t" r="r" b="b"/>
              <a:pathLst>
                <a:path w="390398" h="269494">
                  <a:moveTo>
                    <a:pt x="0" y="45212"/>
                  </a:moveTo>
                  <a:lnTo>
                    <a:pt x="390398" y="269494"/>
                  </a:lnTo>
                  <a:lnTo>
                    <a:pt x="356235" y="0"/>
                  </a:lnTo>
                  <a:lnTo>
                    <a:pt x="0" y="45212"/>
                  </a:lnTo>
                  <a:close/>
                </a:path>
              </a:pathLst>
            </a:custGeom>
            <a:solidFill>
              <a:srgbClr val="9B6414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3702558" y="63500"/>
              <a:ext cx="423545" cy="254381"/>
            </a:xfrm>
            <a:custGeom>
              <a:avLst/>
              <a:gdLst/>
              <a:ahLst/>
              <a:cxnLst/>
              <a:rect l="l" t="t" r="r" b="b"/>
              <a:pathLst>
                <a:path w="423545" h="254381">
                  <a:moveTo>
                    <a:pt x="0" y="0"/>
                  </a:moveTo>
                  <a:lnTo>
                    <a:pt x="32258" y="254381"/>
                  </a:lnTo>
                  <a:lnTo>
                    <a:pt x="423545" y="204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6E2A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753250" y="2753487"/>
            <a:ext cx="4493552" cy="7413622"/>
            <a:chOff x="0" y="0"/>
            <a:chExt cx="4493552" cy="7413625"/>
          </a:xfrm>
        </p:grpSpPr>
        <p:sp>
          <p:nvSpPr>
            <p:cNvPr id="23" name="Freeform 23"/>
            <p:cNvSpPr/>
            <p:nvPr/>
          </p:nvSpPr>
          <p:spPr>
            <a:xfrm>
              <a:off x="1414526" y="6584189"/>
              <a:ext cx="1023620" cy="765810"/>
            </a:xfrm>
            <a:custGeom>
              <a:avLst/>
              <a:gdLst/>
              <a:ahLst/>
              <a:cxnLst/>
              <a:rect l="l" t="t" r="r" b="b"/>
              <a:pathLst>
                <a:path w="1023620" h="765810">
                  <a:moveTo>
                    <a:pt x="977010" y="0"/>
                  </a:moveTo>
                  <a:lnTo>
                    <a:pt x="0" y="162179"/>
                  </a:lnTo>
                  <a:lnTo>
                    <a:pt x="348742" y="765810"/>
                  </a:lnTo>
                  <a:lnTo>
                    <a:pt x="1023619" y="638810"/>
                  </a:lnTo>
                  <a:lnTo>
                    <a:pt x="977010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61239" y="63500"/>
              <a:ext cx="1023620" cy="765937"/>
            </a:xfrm>
            <a:custGeom>
              <a:avLst/>
              <a:gdLst/>
              <a:ahLst/>
              <a:cxnLst/>
              <a:rect l="l" t="t" r="r" b="b"/>
              <a:pathLst>
                <a:path w="1023620" h="765937">
                  <a:moveTo>
                    <a:pt x="348742" y="0"/>
                  </a:moveTo>
                  <a:lnTo>
                    <a:pt x="0" y="603631"/>
                  </a:lnTo>
                  <a:lnTo>
                    <a:pt x="977011" y="765937"/>
                  </a:lnTo>
                  <a:lnTo>
                    <a:pt x="1023620" y="128270"/>
                  </a:lnTo>
                  <a:lnTo>
                    <a:pt x="348742" y="0"/>
                  </a:lnTo>
                  <a:close/>
                </a:path>
              </a:pathLst>
            </a:custGeom>
            <a:solidFill>
              <a:srgbClr val="405F2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63500" y="630682"/>
              <a:ext cx="4366513" cy="6181218"/>
            </a:xfrm>
            <a:custGeom>
              <a:avLst/>
              <a:gdLst/>
              <a:ahLst/>
              <a:cxnLst/>
              <a:rect l="l" t="t" r="r" b="b"/>
              <a:pathLst>
                <a:path w="4366513" h="6181218">
                  <a:moveTo>
                    <a:pt x="0" y="0"/>
                  </a:moveTo>
                  <a:lnTo>
                    <a:pt x="4366513" y="325755"/>
                  </a:lnTo>
                  <a:lnTo>
                    <a:pt x="4366513" y="6145912"/>
                  </a:lnTo>
                  <a:lnTo>
                    <a:pt x="0" y="6181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09981" y="63500"/>
              <a:ext cx="1662049" cy="1080262"/>
            </a:xfrm>
            <a:custGeom>
              <a:avLst/>
              <a:gdLst/>
              <a:ahLst/>
              <a:cxnLst/>
              <a:rect l="l" t="t" r="r" b="b"/>
              <a:pathLst>
                <a:path w="1662049" h="1080262">
                  <a:moveTo>
                    <a:pt x="0" y="0"/>
                  </a:moveTo>
                  <a:lnTo>
                    <a:pt x="0" y="963295"/>
                  </a:lnTo>
                  <a:lnTo>
                    <a:pt x="1662048" y="1080262"/>
                  </a:lnTo>
                  <a:lnTo>
                    <a:pt x="1662048" y="313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1763268" y="6271133"/>
              <a:ext cx="1663319" cy="1078992"/>
            </a:xfrm>
            <a:custGeom>
              <a:avLst/>
              <a:gdLst/>
              <a:ahLst/>
              <a:cxnLst/>
              <a:rect l="l" t="t" r="r" b="b"/>
              <a:pathLst>
                <a:path w="1663319" h="1078992">
                  <a:moveTo>
                    <a:pt x="1663318" y="0"/>
                  </a:moveTo>
                  <a:lnTo>
                    <a:pt x="0" y="115697"/>
                  </a:lnTo>
                  <a:lnTo>
                    <a:pt x="0" y="1078993"/>
                  </a:lnTo>
                  <a:lnTo>
                    <a:pt x="1663318" y="765810"/>
                  </a:lnTo>
                  <a:lnTo>
                    <a:pt x="1663318" y="0"/>
                  </a:lnTo>
                  <a:close/>
                </a:path>
              </a:pathLst>
            </a:custGeom>
            <a:solidFill>
              <a:srgbClr val="76B72D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987434" y="4254103"/>
            <a:ext cx="4223576" cy="2322890"/>
            <a:chOff x="0" y="0"/>
            <a:chExt cx="4223576" cy="2322893"/>
          </a:xfrm>
        </p:grpSpPr>
        <p:sp>
          <p:nvSpPr>
            <p:cNvPr id="29" name="Freeform 29"/>
            <p:cNvSpPr/>
            <p:nvPr/>
          </p:nvSpPr>
          <p:spPr>
            <a:xfrm>
              <a:off x="63500" y="313055"/>
              <a:ext cx="4094864" cy="1679831"/>
            </a:xfrm>
            <a:custGeom>
              <a:avLst/>
              <a:gdLst/>
              <a:ahLst/>
              <a:cxnLst/>
              <a:rect l="l" t="t" r="r" b="b"/>
              <a:pathLst>
                <a:path w="4094864" h="1679831">
                  <a:moveTo>
                    <a:pt x="1397" y="0"/>
                  </a:moveTo>
                  <a:lnTo>
                    <a:pt x="0" y="784353"/>
                  </a:lnTo>
                  <a:lnTo>
                    <a:pt x="4093466" y="1679831"/>
                  </a:lnTo>
                  <a:lnTo>
                    <a:pt x="4094864" y="895987"/>
                  </a:lnTo>
                  <a:lnTo>
                    <a:pt x="1397" y="0"/>
                  </a:lnTo>
                  <a:close/>
                </a:path>
              </a:pathLst>
            </a:custGeom>
            <a:solidFill>
              <a:srgbClr val="4B6E2A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63500" y="313055"/>
              <a:ext cx="4096515" cy="791846"/>
            </a:xfrm>
            <a:custGeom>
              <a:avLst/>
              <a:gdLst/>
              <a:ahLst/>
              <a:cxnLst/>
              <a:rect l="l" t="t" r="r" b="b"/>
              <a:pathLst>
                <a:path w="4096515" h="791846">
                  <a:moveTo>
                    <a:pt x="1397" y="0"/>
                  </a:moveTo>
                  <a:lnTo>
                    <a:pt x="0" y="784353"/>
                  </a:lnTo>
                  <a:lnTo>
                    <a:pt x="4095117" y="791846"/>
                  </a:lnTo>
                  <a:lnTo>
                    <a:pt x="4096515" y="7493"/>
                  </a:lnTo>
                  <a:lnTo>
                    <a:pt x="1397" y="0"/>
                  </a:lnTo>
                  <a:close/>
                </a:path>
              </a:pathLst>
            </a:custGeom>
            <a:solidFill>
              <a:srgbClr val="F7A707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010413" y="1203326"/>
              <a:ext cx="3147570" cy="790068"/>
            </a:xfrm>
            <a:custGeom>
              <a:avLst/>
              <a:gdLst/>
              <a:ahLst/>
              <a:cxnLst/>
              <a:rect l="l" t="t" r="r" b="b"/>
              <a:pathLst>
                <a:path w="3147570" h="790068">
                  <a:moveTo>
                    <a:pt x="1397" y="0"/>
                  </a:moveTo>
                  <a:lnTo>
                    <a:pt x="0" y="784353"/>
                  </a:lnTo>
                  <a:lnTo>
                    <a:pt x="3146172" y="790068"/>
                  </a:lnTo>
                  <a:lnTo>
                    <a:pt x="3147569" y="5715"/>
                  </a:lnTo>
                  <a:lnTo>
                    <a:pt x="1397" y="0"/>
                  </a:lnTo>
                  <a:close/>
                </a:path>
              </a:pathLst>
            </a:custGeom>
            <a:solidFill>
              <a:srgbClr val="F7A707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010286" y="1987171"/>
              <a:ext cx="359156" cy="272288"/>
            </a:xfrm>
            <a:custGeom>
              <a:avLst/>
              <a:gdLst/>
              <a:ahLst/>
              <a:cxnLst/>
              <a:rect l="l" t="t" r="r" b="b"/>
              <a:pathLst>
                <a:path w="359156" h="272288">
                  <a:moveTo>
                    <a:pt x="0" y="0"/>
                  </a:moveTo>
                  <a:lnTo>
                    <a:pt x="358648" y="272289"/>
                  </a:lnTo>
                  <a:lnTo>
                    <a:pt x="359156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6414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3765679" y="63500"/>
              <a:ext cx="394336" cy="257175"/>
            </a:xfrm>
            <a:custGeom>
              <a:avLst/>
              <a:gdLst/>
              <a:ahLst/>
              <a:cxnLst/>
              <a:rect l="l" t="t" r="r" b="b"/>
              <a:pathLst>
                <a:path w="394336" h="257175">
                  <a:moveTo>
                    <a:pt x="508" y="0"/>
                  </a:moveTo>
                  <a:lnTo>
                    <a:pt x="0" y="256413"/>
                  </a:lnTo>
                  <a:lnTo>
                    <a:pt x="394335" y="257175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4B6E2A"/>
            </a:solid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89309" y="2997698"/>
            <a:ext cx="695325" cy="695325"/>
            <a:chOff x="0" y="0"/>
            <a:chExt cx="927100" cy="9271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27100" cy="927100"/>
            </a:xfrm>
            <a:custGeom>
              <a:avLst/>
              <a:gdLst/>
              <a:ahLst/>
              <a:cxnLst/>
              <a:rect l="l" t="t" r="r" b="b"/>
              <a:pathLst>
                <a:path w="927100" h="927100">
                  <a:moveTo>
                    <a:pt x="0" y="0"/>
                  </a:moveTo>
                  <a:lnTo>
                    <a:pt x="927100" y="0"/>
                  </a:lnTo>
                  <a:lnTo>
                    <a:pt x="927100" y="927100"/>
                  </a:lnTo>
                  <a:lnTo>
                    <a:pt x="0" y="927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5486" y="3928281"/>
            <a:ext cx="760581" cy="732253"/>
            <a:chOff x="0" y="0"/>
            <a:chExt cx="760578" cy="73225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60668" cy="732125"/>
            </a:xfrm>
            <a:custGeom>
              <a:avLst/>
              <a:gdLst/>
              <a:ahLst/>
              <a:cxnLst/>
              <a:rect l="l" t="t" r="r" b="b"/>
              <a:pathLst>
                <a:path w="760668" h="732125">
                  <a:moveTo>
                    <a:pt x="61468" y="65786"/>
                  </a:moveTo>
                  <a:lnTo>
                    <a:pt x="61468" y="64643"/>
                  </a:lnTo>
                  <a:cubicBezTo>
                    <a:pt x="61468" y="57912"/>
                    <a:pt x="66929" y="52451"/>
                    <a:pt x="73660" y="52451"/>
                  </a:cubicBezTo>
                  <a:cubicBezTo>
                    <a:pt x="80391" y="52451"/>
                    <a:pt x="85852" y="57912"/>
                    <a:pt x="85852" y="64643"/>
                  </a:cubicBezTo>
                  <a:lnTo>
                    <a:pt x="85852" y="65659"/>
                  </a:lnTo>
                  <a:cubicBezTo>
                    <a:pt x="85852" y="72390"/>
                    <a:pt x="80391" y="77851"/>
                    <a:pt x="73660" y="77851"/>
                  </a:cubicBezTo>
                  <a:cubicBezTo>
                    <a:pt x="66929" y="77851"/>
                    <a:pt x="61468" y="72390"/>
                    <a:pt x="61468" y="65659"/>
                  </a:cubicBezTo>
                  <a:close/>
                  <a:moveTo>
                    <a:pt x="126746" y="76835"/>
                  </a:moveTo>
                  <a:cubicBezTo>
                    <a:pt x="133477" y="76835"/>
                    <a:pt x="138938" y="71374"/>
                    <a:pt x="138938" y="64643"/>
                  </a:cubicBezTo>
                  <a:lnTo>
                    <a:pt x="138938" y="63627"/>
                  </a:lnTo>
                  <a:cubicBezTo>
                    <a:pt x="138938" y="56896"/>
                    <a:pt x="133477" y="51435"/>
                    <a:pt x="126746" y="51435"/>
                  </a:cubicBezTo>
                  <a:cubicBezTo>
                    <a:pt x="120015" y="51435"/>
                    <a:pt x="114554" y="56896"/>
                    <a:pt x="114554" y="63627"/>
                  </a:cubicBezTo>
                  <a:lnTo>
                    <a:pt x="114554" y="64643"/>
                  </a:lnTo>
                  <a:cubicBezTo>
                    <a:pt x="114554" y="71374"/>
                    <a:pt x="120015" y="76835"/>
                    <a:pt x="126746" y="76835"/>
                  </a:cubicBezTo>
                  <a:close/>
                  <a:moveTo>
                    <a:pt x="179705" y="76835"/>
                  </a:moveTo>
                  <a:cubicBezTo>
                    <a:pt x="186436" y="76835"/>
                    <a:pt x="191897" y="71374"/>
                    <a:pt x="191897" y="64643"/>
                  </a:cubicBezTo>
                  <a:lnTo>
                    <a:pt x="191897" y="63627"/>
                  </a:lnTo>
                  <a:cubicBezTo>
                    <a:pt x="191897" y="56896"/>
                    <a:pt x="186436" y="51435"/>
                    <a:pt x="179705" y="51435"/>
                  </a:cubicBezTo>
                  <a:cubicBezTo>
                    <a:pt x="172974" y="51435"/>
                    <a:pt x="167513" y="56896"/>
                    <a:pt x="167513" y="63627"/>
                  </a:cubicBezTo>
                  <a:lnTo>
                    <a:pt x="167513" y="64643"/>
                  </a:lnTo>
                  <a:cubicBezTo>
                    <a:pt x="167513" y="71374"/>
                    <a:pt x="172974" y="76835"/>
                    <a:pt x="179705" y="76835"/>
                  </a:cubicBezTo>
                  <a:close/>
                  <a:moveTo>
                    <a:pt x="244475" y="274448"/>
                  </a:moveTo>
                  <a:cubicBezTo>
                    <a:pt x="238125" y="272289"/>
                    <a:pt x="231140" y="275718"/>
                    <a:pt x="229108" y="282068"/>
                  </a:cubicBezTo>
                  <a:lnTo>
                    <a:pt x="206248" y="349886"/>
                  </a:lnTo>
                  <a:lnTo>
                    <a:pt x="183388" y="282068"/>
                  </a:lnTo>
                  <a:cubicBezTo>
                    <a:pt x="182245" y="278639"/>
                    <a:pt x="179451" y="275718"/>
                    <a:pt x="175768" y="274448"/>
                  </a:cubicBezTo>
                  <a:cubicBezTo>
                    <a:pt x="169418" y="272289"/>
                    <a:pt x="162433" y="275718"/>
                    <a:pt x="160401" y="282068"/>
                  </a:cubicBezTo>
                  <a:lnTo>
                    <a:pt x="137541" y="349886"/>
                  </a:lnTo>
                  <a:lnTo>
                    <a:pt x="114681" y="282068"/>
                  </a:lnTo>
                  <a:cubicBezTo>
                    <a:pt x="112522" y="275718"/>
                    <a:pt x="105664" y="272289"/>
                    <a:pt x="99314" y="274448"/>
                  </a:cubicBezTo>
                  <a:cubicBezTo>
                    <a:pt x="92964" y="276607"/>
                    <a:pt x="89535" y="283465"/>
                    <a:pt x="91694" y="289815"/>
                  </a:cubicBezTo>
                  <a:lnTo>
                    <a:pt x="126111" y="391923"/>
                  </a:lnTo>
                  <a:cubicBezTo>
                    <a:pt x="128270" y="398273"/>
                    <a:pt x="135128" y="401702"/>
                    <a:pt x="141478" y="399543"/>
                  </a:cubicBezTo>
                  <a:cubicBezTo>
                    <a:pt x="145288" y="398273"/>
                    <a:pt x="147955" y="395352"/>
                    <a:pt x="149098" y="391923"/>
                  </a:cubicBezTo>
                  <a:lnTo>
                    <a:pt x="171958" y="324105"/>
                  </a:lnTo>
                  <a:lnTo>
                    <a:pt x="194818" y="391923"/>
                  </a:lnTo>
                  <a:cubicBezTo>
                    <a:pt x="196977" y="398273"/>
                    <a:pt x="203835" y="401702"/>
                    <a:pt x="210185" y="399543"/>
                  </a:cubicBezTo>
                  <a:cubicBezTo>
                    <a:pt x="213995" y="398273"/>
                    <a:pt x="216662" y="395352"/>
                    <a:pt x="217805" y="391923"/>
                  </a:cubicBezTo>
                  <a:lnTo>
                    <a:pt x="252223" y="289815"/>
                  </a:lnTo>
                  <a:cubicBezTo>
                    <a:pt x="254382" y="283465"/>
                    <a:pt x="250953" y="276607"/>
                    <a:pt x="244602" y="274448"/>
                  </a:cubicBezTo>
                  <a:close/>
                  <a:moveTo>
                    <a:pt x="419482" y="274448"/>
                  </a:moveTo>
                  <a:cubicBezTo>
                    <a:pt x="413132" y="272289"/>
                    <a:pt x="406147" y="275718"/>
                    <a:pt x="404115" y="282068"/>
                  </a:cubicBezTo>
                  <a:lnTo>
                    <a:pt x="381001" y="350013"/>
                  </a:lnTo>
                  <a:lnTo>
                    <a:pt x="358141" y="282195"/>
                  </a:lnTo>
                  <a:cubicBezTo>
                    <a:pt x="356998" y="278766"/>
                    <a:pt x="354204" y="275845"/>
                    <a:pt x="350521" y="274575"/>
                  </a:cubicBezTo>
                  <a:cubicBezTo>
                    <a:pt x="344171" y="272416"/>
                    <a:pt x="337186" y="275845"/>
                    <a:pt x="335154" y="282195"/>
                  </a:cubicBezTo>
                  <a:lnTo>
                    <a:pt x="312294" y="350013"/>
                  </a:lnTo>
                  <a:lnTo>
                    <a:pt x="289434" y="282195"/>
                  </a:lnTo>
                  <a:cubicBezTo>
                    <a:pt x="287275" y="275845"/>
                    <a:pt x="280417" y="272416"/>
                    <a:pt x="274067" y="274575"/>
                  </a:cubicBezTo>
                  <a:cubicBezTo>
                    <a:pt x="267717" y="276734"/>
                    <a:pt x="264288" y="283592"/>
                    <a:pt x="266447" y="289942"/>
                  </a:cubicBezTo>
                  <a:lnTo>
                    <a:pt x="300864" y="392050"/>
                  </a:lnTo>
                  <a:cubicBezTo>
                    <a:pt x="303023" y="398400"/>
                    <a:pt x="309881" y="401829"/>
                    <a:pt x="316231" y="399670"/>
                  </a:cubicBezTo>
                  <a:cubicBezTo>
                    <a:pt x="320041" y="398400"/>
                    <a:pt x="322708" y="395479"/>
                    <a:pt x="323851" y="392050"/>
                  </a:cubicBezTo>
                  <a:lnTo>
                    <a:pt x="346711" y="324232"/>
                  </a:lnTo>
                  <a:lnTo>
                    <a:pt x="369571" y="392050"/>
                  </a:lnTo>
                  <a:cubicBezTo>
                    <a:pt x="371730" y="398400"/>
                    <a:pt x="378588" y="401829"/>
                    <a:pt x="384938" y="399670"/>
                  </a:cubicBezTo>
                  <a:cubicBezTo>
                    <a:pt x="388748" y="398400"/>
                    <a:pt x="391415" y="395479"/>
                    <a:pt x="392558" y="392050"/>
                  </a:cubicBezTo>
                  <a:lnTo>
                    <a:pt x="426975" y="289942"/>
                  </a:lnTo>
                  <a:cubicBezTo>
                    <a:pt x="429134" y="283592"/>
                    <a:pt x="425705" y="276734"/>
                    <a:pt x="419355" y="274575"/>
                  </a:cubicBezTo>
                  <a:close/>
                  <a:moveTo>
                    <a:pt x="490983" y="399797"/>
                  </a:moveTo>
                  <a:cubicBezTo>
                    <a:pt x="494793" y="398527"/>
                    <a:pt x="497460" y="395606"/>
                    <a:pt x="498603" y="392177"/>
                  </a:cubicBezTo>
                  <a:lnTo>
                    <a:pt x="521463" y="324359"/>
                  </a:lnTo>
                  <a:lnTo>
                    <a:pt x="544323" y="392177"/>
                  </a:lnTo>
                  <a:cubicBezTo>
                    <a:pt x="546482" y="398527"/>
                    <a:pt x="553340" y="401956"/>
                    <a:pt x="559690" y="399797"/>
                  </a:cubicBezTo>
                  <a:cubicBezTo>
                    <a:pt x="563500" y="398527"/>
                    <a:pt x="566167" y="395606"/>
                    <a:pt x="567310" y="392177"/>
                  </a:cubicBezTo>
                  <a:lnTo>
                    <a:pt x="601727" y="290069"/>
                  </a:lnTo>
                  <a:cubicBezTo>
                    <a:pt x="603886" y="283719"/>
                    <a:pt x="600457" y="276861"/>
                    <a:pt x="594107" y="274702"/>
                  </a:cubicBezTo>
                  <a:cubicBezTo>
                    <a:pt x="587757" y="272543"/>
                    <a:pt x="580772" y="275972"/>
                    <a:pt x="578740" y="282322"/>
                  </a:cubicBezTo>
                  <a:lnTo>
                    <a:pt x="555880" y="350140"/>
                  </a:lnTo>
                  <a:lnTo>
                    <a:pt x="533020" y="282322"/>
                  </a:lnTo>
                  <a:cubicBezTo>
                    <a:pt x="531877" y="278893"/>
                    <a:pt x="529083" y="275972"/>
                    <a:pt x="525400" y="274702"/>
                  </a:cubicBezTo>
                  <a:cubicBezTo>
                    <a:pt x="519050" y="272543"/>
                    <a:pt x="512065" y="275972"/>
                    <a:pt x="510033" y="282322"/>
                  </a:cubicBezTo>
                  <a:lnTo>
                    <a:pt x="487173" y="350140"/>
                  </a:lnTo>
                  <a:lnTo>
                    <a:pt x="464313" y="282322"/>
                  </a:lnTo>
                  <a:cubicBezTo>
                    <a:pt x="462154" y="275972"/>
                    <a:pt x="455296" y="272543"/>
                    <a:pt x="448946" y="274702"/>
                  </a:cubicBezTo>
                  <a:cubicBezTo>
                    <a:pt x="442596" y="276861"/>
                    <a:pt x="439167" y="283719"/>
                    <a:pt x="441326" y="290069"/>
                  </a:cubicBezTo>
                  <a:lnTo>
                    <a:pt x="475743" y="392177"/>
                  </a:lnTo>
                  <a:cubicBezTo>
                    <a:pt x="477902" y="398527"/>
                    <a:pt x="484760" y="401956"/>
                    <a:pt x="491110" y="399797"/>
                  </a:cubicBezTo>
                  <a:close/>
                  <a:moveTo>
                    <a:pt x="757049" y="667260"/>
                  </a:moveTo>
                  <a:lnTo>
                    <a:pt x="695453" y="728601"/>
                  </a:lnTo>
                  <a:cubicBezTo>
                    <a:pt x="690627" y="733300"/>
                    <a:pt x="682880" y="733300"/>
                    <a:pt x="678181" y="728601"/>
                  </a:cubicBezTo>
                  <a:lnTo>
                    <a:pt x="615951" y="666625"/>
                  </a:lnTo>
                  <a:lnTo>
                    <a:pt x="567310" y="715139"/>
                  </a:lnTo>
                  <a:cubicBezTo>
                    <a:pt x="562484" y="719838"/>
                    <a:pt x="554737" y="719838"/>
                    <a:pt x="550038" y="715139"/>
                  </a:cubicBezTo>
                  <a:cubicBezTo>
                    <a:pt x="548514" y="713615"/>
                    <a:pt x="547498" y="711837"/>
                    <a:pt x="546990" y="709932"/>
                  </a:cubicBezTo>
                  <a:lnTo>
                    <a:pt x="510414" y="589536"/>
                  </a:lnTo>
                  <a:lnTo>
                    <a:pt x="12192" y="589536"/>
                  </a:lnTo>
                  <a:cubicBezTo>
                    <a:pt x="5461" y="589663"/>
                    <a:pt x="0" y="584202"/>
                    <a:pt x="0" y="577471"/>
                  </a:cubicBezTo>
                  <a:lnTo>
                    <a:pt x="0" y="117856"/>
                  </a:lnTo>
                  <a:lnTo>
                    <a:pt x="0" y="12192"/>
                  </a:lnTo>
                  <a:cubicBezTo>
                    <a:pt x="0" y="5461"/>
                    <a:pt x="5461" y="0"/>
                    <a:pt x="12192" y="0"/>
                  </a:cubicBezTo>
                  <a:lnTo>
                    <a:pt x="680848" y="0"/>
                  </a:lnTo>
                  <a:cubicBezTo>
                    <a:pt x="687579" y="0"/>
                    <a:pt x="693040" y="5461"/>
                    <a:pt x="693040" y="12192"/>
                  </a:cubicBezTo>
                  <a:lnTo>
                    <a:pt x="693040" y="505715"/>
                  </a:lnTo>
                  <a:lnTo>
                    <a:pt x="738252" y="519305"/>
                  </a:lnTo>
                  <a:cubicBezTo>
                    <a:pt x="744729" y="521210"/>
                    <a:pt x="748413" y="528068"/>
                    <a:pt x="746381" y="534545"/>
                  </a:cubicBezTo>
                  <a:cubicBezTo>
                    <a:pt x="745746" y="536577"/>
                    <a:pt x="744603" y="538355"/>
                    <a:pt x="743206" y="539752"/>
                  </a:cubicBezTo>
                  <a:lnTo>
                    <a:pt x="694818" y="588012"/>
                  </a:lnTo>
                  <a:lnTo>
                    <a:pt x="757049" y="649988"/>
                  </a:lnTo>
                  <a:cubicBezTo>
                    <a:pt x="761874" y="654687"/>
                    <a:pt x="761874" y="662434"/>
                    <a:pt x="757049" y="667260"/>
                  </a:cubicBezTo>
                  <a:close/>
                  <a:moveTo>
                    <a:pt x="24511" y="24384"/>
                  </a:moveTo>
                  <a:lnTo>
                    <a:pt x="24511" y="105664"/>
                  </a:lnTo>
                  <a:lnTo>
                    <a:pt x="668656" y="105664"/>
                  </a:lnTo>
                  <a:lnTo>
                    <a:pt x="668656" y="24384"/>
                  </a:lnTo>
                  <a:lnTo>
                    <a:pt x="24511" y="24384"/>
                  </a:lnTo>
                  <a:close/>
                  <a:moveTo>
                    <a:pt x="503048" y="565279"/>
                  </a:moveTo>
                  <a:lnTo>
                    <a:pt x="470536" y="458217"/>
                  </a:lnTo>
                  <a:cubicBezTo>
                    <a:pt x="468631" y="451740"/>
                    <a:pt x="472187" y="445009"/>
                    <a:pt x="478664" y="442977"/>
                  </a:cubicBezTo>
                  <a:cubicBezTo>
                    <a:pt x="481077" y="442215"/>
                    <a:pt x="483490" y="442342"/>
                    <a:pt x="485776" y="442977"/>
                  </a:cubicBezTo>
                  <a:lnTo>
                    <a:pt x="668783" y="498222"/>
                  </a:lnTo>
                  <a:lnTo>
                    <a:pt x="668783" y="130048"/>
                  </a:lnTo>
                  <a:lnTo>
                    <a:pt x="24511" y="130048"/>
                  </a:lnTo>
                  <a:lnTo>
                    <a:pt x="24511" y="565279"/>
                  </a:lnTo>
                  <a:lnTo>
                    <a:pt x="503048" y="565279"/>
                  </a:lnTo>
                  <a:close/>
                  <a:moveTo>
                    <a:pt x="731140" y="658751"/>
                  </a:moveTo>
                  <a:lnTo>
                    <a:pt x="668910" y="596775"/>
                  </a:lnTo>
                  <a:cubicBezTo>
                    <a:pt x="664084" y="592076"/>
                    <a:pt x="664084" y="584329"/>
                    <a:pt x="668910" y="579503"/>
                  </a:cubicBezTo>
                  <a:lnTo>
                    <a:pt x="711709" y="536831"/>
                  </a:lnTo>
                  <a:lnTo>
                    <a:pt x="677419" y="526544"/>
                  </a:lnTo>
                  <a:cubicBezTo>
                    <a:pt x="677292" y="526544"/>
                    <a:pt x="677292" y="526544"/>
                    <a:pt x="677165" y="526417"/>
                  </a:cubicBezTo>
                  <a:lnTo>
                    <a:pt x="500508" y="473076"/>
                  </a:lnTo>
                  <a:lnTo>
                    <a:pt x="531115" y="573915"/>
                  </a:lnTo>
                  <a:cubicBezTo>
                    <a:pt x="531115" y="573915"/>
                    <a:pt x="531115" y="574042"/>
                    <a:pt x="531115" y="574042"/>
                  </a:cubicBezTo>
                  <a:lnTo>
                    <a:pt x="564389" y="683643"/>
                  </a:lnTo>
                  <a:lnTo>
                    <a:pt x="607188" y="640971"/>
                  </a:lnTo>
                  <a:cubicBezTo>
                    <a:pt x="612014" y="636272"/>
                    <a:pt x="619761" y="636272"/>
                    <a:pt x="624460" y="640971"/>
                  </a:cubicBezTo>
                  <a:lnTo>
                    <a:pt x="686690" y="702947"/>
                  </a:lnTo>
                  <a:lnTo>
                    <a:pt x="731013" y="6588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319335" y="257680"/>
            <a:ext cx="1440656" cy="1397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US" sz="7999" b="1">
                <a:solidFill>
                  <a:srgbClr val="FFFFFF"/>
                </a:solidFill>
                <a:latin typeface="BDKJ Bold"/>
                <a:ea typeface="BDKJ Bold"/>
                <a:cs typeface="BDKJ Bold"/>
                <a:sym typeface="BDKJ Bold"/>
              </a:rPr>
              <a:t>Titel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488590" y="4349877"/>
            <a:ext cx="684237" cy="66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 b="1">
                <a:solidFill>
                  <a:srgbClr val="000000"/>
                </a:solidFill>
                <a:latin typeface="BDKJ Bold"/>
                <a:ea typeface="BDKJ Bold"/>
                <a:cs typeface="BDKJ Bold"/>
                <a:sym typeface="BDKJ Bold"/>
              </a:rPr>
              <a:t>Titel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983000" y="3047448"/>
            <a:ext cx="684237" cy="66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 b="1">
                <a:solidFill>
                  <a:srgbClr val="000000"/>
                </a:solidFill>
                <a:latin typeface="BDKJ Bold"/>
                <a:ea typeface="BDKJ Bold"/>
                <a:cs typeface="BDKJ Bold"/>
                <a:sym typeface="BDKJ Bold"/>
              </a:rPr>
              <a:t>Titel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75449" y="2723931"/>
            <a:ext cx="2704405" cy="173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66"/>
              </a:lnSpc>
            </a:pPr>
            <a:r>
              <a:rPr lang="en-US" sz="3000">
                <a:solidFill>
                  <a:srgbClr val="000000"/>
                </a:solidFill>
                <a:latin typeface="BDKJ"/>
                <a:ea typeface="BDKJ"/>
                <a:cs typeface="BDKJ"/>
                <a:sym typeface="BDKJ"/>
              </a:rPr>
              <a:t>Text</a:t>
            </a:r>
          </a:p>
          <a:p>
            <a:pPr algn="l">
              <a:lnSpc>
                <a:spcPts val="7266"/>
              </a:lnSpc>
            </a:pPr>
            <a:r>
              <a:rPr lang="en-US" sz="3000">
                <a:solidFill>
                  <a:srgbClr val="000000"/>
                </a:solidFill>
                <a:latin typeface="BDKJ"/>
                <a:ea typeface="BDKJ"/>
                <a:cs typeface="BDKJ"/>
                <a:sym typeface="BDKJ"/>
              </a:rPr>
              <a:t>Text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662415" cy="10287000"/>
          </a:xfrm>
          <a:custGeom>
            <a:avLst/>
            <a:gdLst/>
            <a:ahLst/>
            <a:cxnLst/>
            <a:rect l="l" t="t" r="r" b="b"/>
            <a:pathLst>
              <a:path w="18662415" h="13999066">
                <a:moveTo>
                  <a:pt x="0" y="0"/>
                </a:moveTo>
                <a:lnTo>
                  <a:pt x="18662416" y="0"/>
                </a:lnTo>
                <a:lnTo>
                  <a:pt x="18662416" y="13999066"/>
                </a:lnTo>
                <a:lnTo>
                  <a:pt x="0" y="13999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6085"/>
            </a:stretch>
          </a:blipFill>
        </p:spPr>
        <p:txBody>
          <a:bodyPr/>
          <a:lstStyle/>
          <a:p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Benutzerdefiniert</PresentationFormat>
  <Paragraphs>30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Canva Sans Bold</vt:lpstr>
      <vt:lpstr>BDKJ Bold</vt:lpstr>
      <vt:lpstr>Calibri</vt:lpstr>
      <vt:lpstr>Arial</vt:lpstr>
      <vt:lpstr>BDKJ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Vorlage_72h_Präsentation</dc:title>
  <cp:lastModifiedBy>Marie Lavall</cp:lastModifiedBy>
  <cp:revision>3</cp:revision>
  <dcterms:created xsi:type="dcterms:W3CDTF">2006-08-16T00:00:00Z</dcterms:created>
  <dcterms:modified xsi:type="dcterms:W3CDTF">2026-09-16T13:36:06Z</dcterms:modified>
  <dc:identifier>DAHPpUi5W2w</dc:identifier>
</cp:coreProperties>
</file>