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webextensions/webextension1.xml" ContentType="application/vnd.ms-office.webextension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7" r:id="rId4"/>
    <p:sldId id="271" r:id="rId5"/>
    <p:sldId id="260" r:id="rId6"/>
    <p:sldId id="261" r:id="rId7"/>
    <p:sldId id="270" r:id="rId8"/>
    <p:sldId id="289" r:id="rId9"/>
    <p:sldId id="262" r:id="rId10"/>
    <p:sldId id="264" r:id="rId11"/>
    <p:sldId id="290" r:id="rId12"/>
    <p:sldId id="292" r:id="rId13"/>
    <p:sldId id="266" r:id="rId14"/>
    <p:sldId id="273" r:id="rId15"/>
    <p:sldId id="278" r:id="rId16"/>
    <p:sldId id="279" r:id="rId17"/>
    <p:sldId id="291" r:id="rId18"/>
    <p:sldId id="281" r:id="rId19"/>
    <p:sldId id="282" r:id="rId20"/>
    <p:sldId id="283" r:id="rId21"/>
    <p:sldId id="284" r:id="rId22"/>
    <p:sldId id="28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BAA2-FE46-4B2E-90C9-893A18C7145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EF59E-AAC6-4221-874F-8C24A7B27A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9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EF59E-AAC6-4221-874F-8C24A7B27A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7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83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64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164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62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EF59E-AAC6-4221-874F-8C24A7B27A8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3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EF59E-AAC6-4221-874F-8C24A7B27A8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55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EF59E-AAC6-4221-874F-8C24A7B27A8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41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EF59E-AAC6-4221-874F-8C24A7B27A8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97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EF59E-AAC6-4221-874F-8C24A7B27A8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50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EF59E-AAC6-4221-874F-8C24A7B27A8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3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EF59E-AAC6-4221-874F-8C24A7B27A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716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EF59E-AAC6-4221-874F-8C24A7B27A8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7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80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35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8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10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37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74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EF59E-AAC6-4221-874F-8C24A7B27A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05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9BC7F-BD39-8839-9D32-3AC3DA5ED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CA4E51-4D9A-8943-39E4-38C5FC33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1B2ADD-93BE-4807-CC6C-7DAB3D7D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116A10-6E91-5121-23C8-D03FEF6B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D65A89-291F-E236-3BCB-4B8C8054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58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1A3BA-8F85-CACF-25FF-3DA42E47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1053B6-5B9A-5870-5738-473A86669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B091B5-9FA4-B7F6-E4DD-60D9C688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4B26F8-C3C1-4F96-BA9D-956A132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339AD8-A84D-9341-6F7F-5BD4440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3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FE219E-EC00-62EC-D602-876249F6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DC97AC-8D52-2044-8108-87234F3B1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7F594C-EA43-4092-3B1B-E7703E3B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EF99B7-32B9-1D16-49FC-9050A703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8EC4C3-43B7-553F-F74F-B8CFBE3A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05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1A5FA-D6FA-ADD6-F27D-608666F6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59C2ED-22FB-0DE2-B278-D12544509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1F3CFD-2E18-0FAB-67F9-A891E6DA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17E608-B043-0F28-3D8D-9BEB4FEB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1BDF89-547D-377D-1BF0-8BB61D34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47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23025-B960-1BFD-AA75-264C7092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64533B-320F-8A55-0CD6-59E5A56F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4877B0-565D-4276-7705-B6A68239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41F41-C381-0E76-6820-4972EAD1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F34ACB-72C4-6D9E-646E-F5A46FEB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57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CABBD-A05E-8A6E-1BB7-23144AF7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FBA6CD-9C7D-5801-9218-B2151CE96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9B1AEC-CCE4-2075-2161-19BE51F5D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CB3A38-34FF-A45A-A0EB-78FBC22C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E1180F-0CC7-D9F7-53AB-B30504AB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908653-B6D0-41AB-0CC6-28690AE0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50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E4F7C-10AA-E9E2-3AD1-94640899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499C73-67FE-2C1C-B3F4-20CCAC96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4F504F-605D-C4E1-94CB-978CB1A98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C5BF76-C7C2-117C-E43E-61C8A6FA3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A6A201-5635-73B8-3ABF-5533F020B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527936D-FB7C-BDD1-B55E-38EED899E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3B86CF-6491-C69A-91B7-84F2FDA3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4D19A2-55B6-F76A-1C57-B6BF6166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9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D2C72-2AB8-F419-EF34-626A1CF1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5944A1-C390-AE9A-3545-A55ED571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DF416F-24F2-E8EE-4760-F9CC78D1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58444F-2847-2122-704B-CD925DB3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72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28ABAB-6172-245A-E64D-9BBC6339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C00671-379B-A96D-54A7-A2853725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683678-AFDA-BEB6-09CD-C887283B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37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DEA37-480E-2542-B721-EBDEE2AB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383637-EC1B-DB3A-A519-15F97F34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83F8BD-8A93-6DE2-F079-D44EC9EDE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9DBB01-CDBC-8151-EEDA-7717631C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B7790A-B20E-586F-1CD0-80DA220E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F82EAA-3C3F-7DC2-1951-ED06134C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907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4E3DF-3E1A-A965-D781-A7C9953A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BE4ABD-B2D9-D30E-C11F-B200CC9F6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10B821-7AE5-87C7-A719-FBF6A169A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DB1A04-DBDD-DCC0-6BE2-5B93016F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E13736-6D48-6627-B768-3C426BC7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44DFE7-629F-CBDE-1331-7CCEEE60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86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779A00-4BE1-4534-2AFD-DABDC6CD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258C6C-1C50-DE43-B25B-2E297E565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56B02-3773-4FA4-4365-DFDF6A4B2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6A5EB-884F-4840-9730-45E3ABE6AA70}" type="datetimeFigureOut">
              <a:rPr lang="de-DE" smtClean="0"/>
              <a:t>05.09.2023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E56B02-C916-898D-CE0F-E79929DC7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40A0F4-1524-35AF-61B4-2494DC6CA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07094-C9F8-4D5E-BD63-FB89564C781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97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11/relationships/webextension" Target="../webextensions/webextension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9EB89-CC6F-B573-703B-49698618AF05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>
                <a:solidFill>
                  <a:srgbClr val="75B72C"/>
                </a:solidFill>
                <a:latin typeface="Trebuchet MS" panose="020B0603020202020204" pitchFamily="34" charset="0"/>
              </a:rPr>
              <a:t>72-Stunden-Aktion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88DDEF-4683-F201-FF27-B700962BB4B3}"/>
              </a:ext>
            </a:extLst>
          </p:cNvPr>
          <p:cNvSpPr txBox="1">
            <a:spLocks/>
          </p:cNvSpPr>
          <p:nvPr/>
        </p:nvSpPr>
        <p:spPr>
          <a:xfrm>
            <a:off x="321013" y="1033656"/>
            <a:ext cx="10515600" cy="444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3200" b="1" dirty="0">
              <a:solidFill>
                <a:srgbClr val="75B72C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Wie viele regionale Koordinierungskreise haben sich im Bistum Aachen bis jetzt konstituiert? 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4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5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6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617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Welche Aussage über die Plüschtier-Version von </a:t>
            </a:r>
            <a:r>
              <a:rPr lang="de-DE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Stoppi</a:t>
            </a: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ist falsch?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Ist exklusiv beim Altenberg Verlag erhältlich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Ist handgefertigt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Kostet 24,70 €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Ist „Made in Germany“</a:t>
            </a:r>
          </a:p>
          <a:p>
            <a:pPr marL="514710" indent="-514350"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Alle Antworten sind korrekt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265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Welchen Preis hat die 72-Stunden-Aktion im Jahr 2019 erhalten? 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Bambi Zukunftspreis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Goldener Jugendengel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Europäischer Umweltpreis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Silberner Sozialstern</a:t>
            </a:r>
          </a:p>
        </p:txBody>
      </p:sp>
    </p:spTree>
    <p:extLst>
      <p:ext uri="{BB962C8B-B14F-4D97-AF65-F5344CB8AC3E}">
        <p14:creationId xmlns:p14="http://schemas.microsoft.com/office/powerpoint/2010/main" val="17217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Welche Persönlichkeiten hat im Rahmen der 72-Stunden-Aktion noch keine </a:t>
            </a:r>
            <a:r>
              <a:rPr lang="de-DE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Schirmpat</a:t>
            </a: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*</a:t>
            </a:r>
            <a:r>
              <a:rPr lang="de-DE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innenschaft</a:t>
            </a: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übernommen? 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Armin Laschet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Franziska Giffey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Kardinal Marx</a:t>
            </a:r>
          </a:p>
          <a:p>
            <a:pPr marL="514710" indent="-514350"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Angela Merkel</a:t>
            </a:r>
          </a:p>
          <a:p>
            <a:pPr marL="514710" indent="-514350"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Alle waren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Schirmpat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*innen</a:t>
            </a:r>
          </a:p>
        </p:txBody>
      </p:sp>
    </p:spTree>
    <p:extLst>
      <p:ext uri="{BB962C8B-B14F-4D97-AF65-F5344CB8AC3E}">
        <p14:creationId xmlns:p14="http://schemas.microsoft.com/office/powerpoint/2010/main" val="6361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Welche Aussage zur </a:t>
            </a:r>
            <a:r>
              <a:rPr lang="de-DE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schweizer</a:t>
            </a: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72-Stunden-Aktion im Jahr 2020 stimmt nicht?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Sie fand im Winter statt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Thematisierte die Ziele für  nachhaltige Entwicklung der UN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War die erste Aktion dieser Art in der Schweiz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Wurde von einem nicht konfessionellen Dachverband veranstaltet</a:t>
            </a:r>
          </a:p>
          <a:p>
            <a:pPr marL="514710" indent="-514350"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Alle Antworten sind korrekt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endParaRPr lang="de-DE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582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3400" dirty="0">
                <a:solidFill>
                  <a:schemeClr val="bg1"/>
                </a:solidFill>
              </a:rPr>
              <a:t>72-Stunden-Aktion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134B-8A16-4305-839D-E99C4AEA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524"/>
            <a:ext cx="9144000" cy="3153914"/>
          </a:xfrm>
        </p:spPr>
        <p:txBody>
          <a:bodyPr anchor="ctr">
            <a:normAutofit/>
          </a:bodyPr>
          <a:lstStyle/>
          <a:p>
            <a:r>
              <a:rPr lang="de-DE" dirty="0"/>
              <a:t>Material besorgen</a:t>
            </a:r>
            <a:endParaRPr lang="en-GB" dirty="0"/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028D3023-B234-4EC9-9F99-2C95768F4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57" y="3386901"/>
            <a:ext cx="5205769" cy="34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73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3400" dirty="0">
                <a:solidFill>
                  <a:schemeClr val="bg1"/>
                </a:solidFill>
              </a:rPr>
              <a:t>72-Stunden-Aktion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134B-8A16-4305-839D-E99C4AEA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524"/>
            <a:ext cx="9144000" cy="3153914"/>
          </a:xfrm>
        </p:spPr>
        <p:txBody>
          <a:bodyPr anchor="ctr">
            <a:normAutofit/>
          </a:bodyPr>
          <a:lstStyle/>
          <a:p>
            <a:r>
              <a:rPr lang="de-DE" dirty="0"/>
              <a:t>Zeitmanagement</a:t>
            </a:r>
            <a:endParaRPr lang="en-GB" dirty="0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0E9829B4-5F5B-467B-A32E-13A8F7C3A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26" y="949023"/>
            <a:ext cx="3217385" cy="32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2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3400" dirty="0">
                <a:solidFill>
                  <a:schemeClr val="bg1"/>
                </a:solidFill>
              </a:rPr>
              <a:t>72-Stunden-Aktion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7" name="Add-in 6" title="EasyTimer">
                <a:extLst>
                  <a:ext uri="{FF2B5EF4-FFF2-40B4-BE49-F238E27FC236}">
                    <a16:creationId xmlns:a16="http://schemas.microsoft.com/office/drawing/2014/main" id="{31E34924-F023-4234-A0DB-0462C86C2E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045460"/>
                  </p:ext>
                </p:extLst>
              </p:nvPr>
            </p:nvGraphicFramePr>
            <p:xfrm>
              <a:off x="415637" y="1894115"/>
              <a:ext cx="9423070" cy="446957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Add-in 6" title="EasyTimer">
                <a:extLst>
                  <a:ext uri="{FF2B5EF4-FFF2-40B4-BE49-F238E27FC236}">
                    <a16:creationId xmlns:a16="http://schemas.microsoft.com/office/drawing/2014/main" id="{31E34924-F023-4234-A0DB-0462C86C2E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637" y="1894115"/>
                <a:ext cx="9423070" cy="44695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18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3400" dirty="0">
                <a:solidFill>
                  <a:schemeClr val="bg1"/>
                </a:solidFill>
              </a:rPr>
              <a:t>72-Stunden-Aktion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134B-8A16-4305-839D-E99C4AEA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524"/>
            <a:ext cx="9144000" cy="3153914"/>
          </a:xfrm>
        </p:spPr>
        <p:txBody>
          <a:bodyPr anchor="ctr">
            <a:normAutofit/>
          </a:bodyPr>
          <a:lstStyle/>
          <a:p>
            <a:r>
              <a:rPr lang="de-DE" dirty="0"/>
              <a:t>Montagsmaler</a:t>
            </a:r>
            <a:endParaRPr lang="en-GB" dirty="0"/>
          </a:p>
        </p:txBody>
      </p:sp>
      <p:pic>
        <p:nvPicPr>
          <p:cNvPr id="6" name="Grafik 5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0DD69487-43FD-4F0E-884C-7437FDF3B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2" y="149807"/>
            <a:ext cx="2895381" cy="30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0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3400" dirty="0">
                <a:solidFill>
                  <a:schemeClr val="bg1"/>
                </a:solidFill>
              </a:rPr>
              <a:t>72-Stunden-Aktion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134B-8A16-4305-839D-E99C4AEA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524"/>
            <a:ext cx="9144000" cy="3153914"/>
          </a:xfrm>
        </p:spPr>
        <p:txBody>
          <a:bodyPr anchor="ctr">
            <a:normAutofit/>
          </a:bodyPr>
          <a:lstStyle/>
          <a:p>
            <a:r>
              <a:rPr lang="de-DE" dirty="0"/>
              <a:t>Das ominöse Projekt</a:t>
            </a:r>
            <a:endParaRPr lang="en-GB" dirty="0"/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524CA946-9636-4CCD-B7DF-72D0C44D8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81" y="68477"/>
            <a:ext cx="3309641" cy="33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3400" dirty="0">
                <a:solidFill>
                  <a:schemeClr val="bg1"/>
                </a:solidFill>
              </a:rPr>
              <a:t>72-Stunden-Aktion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134B-8A16-4305-839D-E99C4AEA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524"/>
            <a:ext cx="9144000" cy="3153914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Herzlich Willkommen zur 72-Stunden-Aktion im Schnelldurchlauf </a:t>
            </a:r>
            <a:br>
              <a:rPr lang="de-DE" dirty="0"/>
            </a:br>
            <a:r>
              <a:rPr lang="de-DE" dirty="0"/>
              <a:t>– in 72 Minuten…</a:t>
            </a:r>
            <a:endParaRPr lang="en-GB" dirty="0"/>
          </a:p>
        </p:txBody>
      </p:sp>
      <p:pic>
        <p:nvPicPr>
          <p:cNvPr id="5" name="Grafik 3" descr="Ein Bild, das Automat enthält.&#10;&#10;Automatisch generierte Beschreibung">
            <a:extLst>
              <a:ext uri="{FF2B5EF4-FFF2-40B4-BE49-F238E27FC236}">
                <a16:creationId xmlns:a16="http://schemas.microsoft.com/office/drawing/2014/main" id="{1188608F-2891-4D99-A218-9B2A565E6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4" y="2991498"/>
            <a:ext cx="3651315" cy="36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0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3400" dirty="0">
                <a:solidFill>
                  <a:schemeClr val="bg1"/>
                </a:solidFill>
              </a:rPr>
              <a:t>72-Stunden-Aktion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134B-8A16-4305-839D-E99C4AEA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524"/>
            <a:ext cx="9144000" cy="3153914"/>
          </a:xfrm>
        </p:spPr>
        <p:txBody>
          <a:bodyPr anchor="ctr">
            <a:normAutofit/>
          </a:bodyPr>
          <a:lstStyle/>
          <a:p>
            <a:r>
              <a:rPr lang="de-DE" dirty="0"/>
              <a:t>Abschlussparty</a:t>
            </a:r>
            <a:endParaRPr lang="en-GB" dirty="0"/>
          </a:p>
        </p:txBody>
      </p:sp>
      <p:pic>
        <p:nvPicPr>
          <p:cNvPr id="5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108BC1-FCBA-4470-A724-13BC1FBC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80" y="1078387"/>
            <a:ext cx="5018871" cy="42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5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3400" dirty="0">
                <a:solidFill>
                  <a:schemeClr val="bg1"/>
                </a:solidFill>
              </a:rPr>
              <a:t>72-Stunden-Aktion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134B-8A16-4305-839D-E99C4AEA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524"/>
            <a:ext cx="9144000" cy="3153914"/>
          </a:xfrm>
        </p:spPr>
        <p:txBody>
          <a:bodyPr anchor="ctr">
            <a:normAutofit/>
          </a:bodyPr>
          <a:lstStyle/>
          <a:p>
            <a:r>
              <a:rPr lang="de-DE" dirty="0"/>
              <a:t>Der Gewinn</a:t>
            </a:r>
            <a:endParaRPr lang="en-GB" dirty="0"/>
          </a:p>
        </p:txBody>
      </p:sp>
      <p:pic>
        <p:nvPicPr>
          <p:cNvPr id="5" name="Grafik 15">
            <a:extLst>
              <a:ext uri="{FF2B5EF4-FFF2-40B4-BE49-F238E27FC236}">
                <a16:creationId xmlns:a16="http://schemas.microsoft.com/office/drawing/2014/main" id="{39C03D08-3E5A-455C-930F-3B77C07EA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93" y="-127383"/>
            <a:ext cx="3556383" cy="35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9EB89-CC6F-B573-703B-49698618AF05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>
                <a:solidFill>
                  <a:srgbClr val="75B72C"/>
                </a:solidFill>
                <a:latin typeface="Trebuchet MS" panose="020B0603020202020204" pitchFamily="34" charset="0"/>
              </a:rPr>
              <a:t>72-Stunden-Aktion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88DDEF-4683-F201-FF27-B700962BB4B3}"/>
              </a:ext>
            </a:extLst>
          </p:cNvPr>
          <p:cNvSpPr txBox="1">
            <a:spLocks/>
          </p:cNvSpPr>
          <p:nvPr/>
        </p:nvSpPr>
        <p:spPr>
          <a:xfrm>
            <a:off x="321013" y="1033656"/>
            <a:ext cx="10515600" cy="444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200" b="1" dirty="0">
                <a:solidFill>
                  <a:srgbClr val="75B72C"/>
                </a:solidFill>
                <a:latin typeface="Trebuchet MS" panose="020B0603020202020204" pitchFamily="34" charset="0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1301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3400" dirty="0">
                <a:solidFill>
                  <a:schemeClr val="bg1"/>
                </a:solidFill>
              </a:rPr>
              <a:t>72-Stunden-Aktion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134B-8A16-4305-839D-E99C4AEA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524"/>
            <a:ext cx="9144000" cy="3153914"/>
          </a:xfrm>
        </p:spPr>
        <p:txBody>
          <a:bodyPr anchor="ctr">
            <a:normAutofit/>
          </a:bodyPr>
          <a:lstStyle/>
          <a:p>
            <a:r>
              <a:rPr lang="de-DE" dirty="0"/>
              <a:t>72-Stunden-Aktions-Quiz</a:t>
            </a:r>
            <a:endParaRPr lang="en-GB" dirty="0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1E23E77A-4DDE-42BB-AC90-2BEB5FB67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31" y="3160299"/>
            <a:ext cx="3961084" cy="39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rPr>
              <a:t>Probe-Frage: Wann sollte man sich als Gruppe zur 72-Stunden-Aktion anmelden? </a:t>
            </a:r>
          </a:p>
          <a:p>
            <a:pPr marL="51471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rPr>
              <a:t>72 Tage vor der Aktion</a:t>
            </a:r>
          </a:p>
          <a:p>
            <a:pPr marL="51471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7,2 Tage vor der Aktion</a:t>
            </a:r>
            <a:endParaRPr kumimoji="0" lang="de-DE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rebuchet MS"/>
              <a:ea typeface="+mn-ea"/>
              <a:cs typeface="+mn-cs"/>
            </a:endParaRPr>
          </a:p>
          <a:p>
            <a:pPr marL="51471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rPr>
              <a:t>Eine Anmeldung ist nicht notwendig</a:t>
            </a:r>
          </a:p>
          <a:p>
            <a:pPr marL="51471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rPr>
              <a:t>So </a:t>
            </a:r>
            <a:r>
              <a:rPr kumimoji="0" lang="de-DE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rPr>
              <a:t>frü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 wie möglich, um eine 72h-Slackline zu bekommen</a:t>
            </a:r>
            <a:endParaRPr kumimoji="0" lang="de-DE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Wann fand die erste bundesweite 72-Stunden-Aktion statt? 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1998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2013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2009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22183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Welcher BDKJ Diözesanverband führte als erstes eine 72-Stunden-Aktion durch?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Paderborn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Aachen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Freiburg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Münster</a:t>
            </a:r>
          </a:p>
        </p:txBody>
      </p:sp>
    </p:spTree>
    <p:extLst>
      <p:ext uri="{BB962C8B-B14F-4D97-AF65-F5344CB8AC3E}">
        <p14:creationId xmlns:p14="http://schemas.microsoft.com/office/powerpoint/2010/main" val="24313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Um wie viel Uhr startet die 72-Stunden-Aktion 2024?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16:07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17:07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18:27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19:07</a:t>
            </a:r>
          </a:p>
        </p:txBody>
      </p:sp>
    </p:spTree>
    <p:extLst>
      <p:ext uri="{BB962C8B-B14F-4D97-AF65-F5344CB8AC3E}">
        <p14:creationId xmlns:p14="http://schemas.microsoft.com/office/powerpoint/2010/main" val="42921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Wie viele Projekte wurden bei der Aktion 2019 durchgeführt?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1.400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2.400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3.400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4.400</a:t>
            </a:r>
          </a:p>
        </p:txBody>
      </p:sp>
    </p:spTree>
    <p:extLst>
      <p:ext uri="{BB962C8B-B14F-4D97-AF65-F5344CB8AC3E}">
        <p14:creationId xmlns:p14="http://schemas.microsoft.com/office/powerpoint/2010/main" val="32940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F72FC1C-B09B-081A-CF7C-0E4C3EC2F9E8}"/>
              </a:ext>
            </a:extLst>
          </p:cNvPr>
          <p:cNvSpPr txBox="1">
            <a:spLocks/>
          </p:cNvSpPr>
          <p:nvPr/>
        </p:nvSpPr>
        <p:spPr>
          <a:xfrm>
            <a:off x="321013" y="307522"/>
            <a:ext cx="7157473" cy="58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77B8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72-Stunden-Aktion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5A89C4-31D1-F0C2-F2EF-87F9D8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3" y="941654"/>
            <a:ext cx="10515600" cy="444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0" dirty="0">
                <a:solidFill>
                  <a:schemeClr val="bg1"/>
                </a:solidFill>
              </a:rPr>
              <a:t>Uns schickt der Himmel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5CAEE60-6AB8-43A2-BDB8-2B85870C4224}"/>
              </a:ext>
            </a:extLst>
          </p:cNvPr>
          <p:cNvSpPr txBox="1"/>
          <p:nvPr/>
        </p:nvSpPr>
        <p:spPr>
          <a:xfrm>
            <a:off x="321013" y="2130821"/>
            <a:ext cx="11429183" cy="309432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Frage: Welche Aussage zur Aktion 2019 ist nicht korrekt?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Die nördlichste Aktionsgruppe war die </a:t>
            </a:r>
            <a:r>
              <a:rPr lang="de-DE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KjG</a:t>
            </a: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Harrislee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Die westlichste Aktionsgruppe kam aus einem Ort, der ein paar Jahre später durch einen Corona-Ausbruch bekannt wurde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Die östlichste Gruppe hat sich mit dem Thema „Mauern einreißen – Menschenrechte“ beschäftigt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Die südlichste Aktionsgruppe hieß „Partenkirchen Garmisch“ und hat Gruppenstunden durchgeführt</a:t>
            </a:r>
          </a:p>
          <a:p>
            <a:pPr marL="514710" indent="-514350">
              <a:lnSpc>
                <a:spcPct val="100000"/>
              </a:lnSpc>
              <a:spcBef>
                <a:spcPts val="1001"/>
              </a:spcBef>
              <a:buFont typeface="+mj-lt"/>
              <a:buAutoNum type="alphaLcParenR"/>
            </a:pP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Alle Antworten sind korrekt</a:t>
            </a:r>
          </a:p>
        </p:txBody>
      </p:sp>
    </p:spTree>
    <p:extLst>
      <p:ext uri="{BB962C8B-B14F-4D97-AF65-F5344CB8AC3E}">
        <p14:creationId xmlns:p14="http://schemas.microsoft.com/office/powerpoint/2010/main" val="2443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webextension1.xml><?xml version="1.0" encoding="utf-8"?>
<we:webextension xmlns:we="http://schemas.microsoft.com/office/webextensions/webextension/2010/11" id="{8A1ED217-B6AB-4F05-9B45-ECF79AB3AF2D}">
  <we:reference id="wa104382064" version="1.0.0.2" store="en-US" storeType="OMEX"/>
  <we:alternateReferences>
    <we:reference id="WA104382064" version="1.0.0.2" store="WA104382064" storeType="OMEX"/>
  </we:alternateReferences>
  <we:properties>
    <we:property name="HH" value="0"/>
    <we:property name="HH-reminder" value="&quot;--&quot;"/>
    <we:property name="MM" value="1"/>
    <we:property name="MM-reminder" value="&quot;--&quot;"/>
    <we:property name="SS" value="12"/>
    <we:property name="SS-reminder" value="&quot;--&quot;"/>
    <we:property name="canvash" value="427"/>
    <we:property name="canvasw" value="427"/>
    <we:property name="clocktype" value="&quot;digital&quot;"/>
    <we:property name="interval" value="5"/>
    <we:property name="isCountUp" value="false"/>
    <we:property name="radius" value="192.15"/>
    <we:property name="showCombi" value="false"/>
    <we:property name="tickType" value="&quot;tick&quot;"/>
    <we:property name="timeupType" value="&quot;alarm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Breitbild</PresentationFormat>
  <Paragraphs>121</Paragraphs>
  <Slides>22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Office</vt:lpstr>
      <vt:lpstr>PowerPoint-Präsentation</vt:lpstr>
      <vt:lpstr>Herzlich Willkommen zur 72-Stunden-Aktion im Schnelldurchlauf  – in 72 Minuten…</vt:lpstr>
      <vt:lpstr>72-Stunden-Aktions-Quiz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Material besorgen</vt:lpstr>
      <vt:lpstr>Zeitmanagement</vt:lpstr>
      <vt:lpstr>PowerPoint-Präsentation</vt:lpstr>
      <vt:lpstr>Montagsmaler</vt:lpstr>
      <vt:lpstr>Das ominöse Projekt</vt:lpstr>
      <vt:lpstr>Abschlussparty</vt:lpstr>
      <vt:lpstr>Der Gewinn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Rusch, Luca Felix</dc:creator>
  <cp:lastModifiedBy>Martin Szudra</cp:lastModifiedBy>
  <cp:revision>14</cp:revision>
  <dcterms:created xsi:type="dcterms:W3CDTF">2022-11-10T08:08:15Z</dcterms:created>
  <dcterms:modified xsi:type="dcterms:W3CDTF">2023-09-05T09:46:20Z</dcterms:modified>
</cp:coreProperties>
</file>